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8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0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65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1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2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89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9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4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2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44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22C6-0087-4D7A-B3AD-608A222E558D}" type="datetimeFigureOut">
              <a:rPr lang="ko-KR" altLang="en-US" smtClean="0"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2614-81FC-4203-98A1-1C9C75543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5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3787" y="1859280"/>
            <a:ext cx="7451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LESSON</a:t>
            </a:r>
            <a:endParaRPr lang="ko-KR" alt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7659" y="593344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</a:t>
            </a:r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130800" y="6343412"/>
            <a:ext cx="239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9th Oct. 2016</a:t>
            </a:r>
            <a:endParaRPr lang="ko-K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8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39" y="343165"/>
            <a:ext cx="10915650" cy="600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915" y="634391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&lt;Video Clip&gt;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1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5406" y="2256088"/>
            <a:ext cx="54569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b="1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endParaRPr lang="ko-KR" altLang="en-US" sz="1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731" y="4076344"/>
            <a:ext cx="7896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e.g.: strength and weakness</a:t>
            </a:r>
            <a:endParaRPr lang="ko-KR" altLang="en-US" sz="4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808" y="2273182"/>
            <a:ext cx="83808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Procrastinate</a:t>
            </a:r>
            <a:endParaRPr lang="ko-KR" altLang="en-US" sz="10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278" y="3999432"/>
            <a:ext cx="7449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Synonym: postpone, delay</a:t>
            </a:r>
            <a:endParaRPr lang="ko-KR" altLang="en-US" sz="4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5822" y="1991172"/>
            <a:ext cx="26789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Hire</a:t>
            </a:r>
            <a:endParaRPr lang="ko-KR" altLang="en-US" sz="10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2715" y="3700329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Antonym: fire</a:t>
            </a:r>
            <a:endParaRPr lang="ko-KR" altLang="en-US" sz="4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7054" y="2527620"/>
            <a:ext cx="28937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endParaRPr lang="ko-KR" altLang="en-US" sz="10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" y="95224"/>
            <a:ext cx="10887075" cy="613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5915" y="634391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&lt;Video Clip&gt;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32</Words>
  <Application>Microsoft Office PowerPoint</Application>
  <PresentationFormat>와이드스크린</PresentationFormat>
  <Paragraphs>12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kate</dc:creator>
  <cp:lastModifiedBy>kate</cp:lastModifiedBy>
  <cp:revision>10</cp:revision>
  <dcterms:created xsi:type="dcterms:W3CDTF">2016-10-07T01:58:34Z</dcterms:created>
  <dcterms:modified xsi:type="dcterms:W3CDTF">2016-10-07T16:32:34Z</dcterms:modified>
</cp:coreProperties>
</file>