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Questrial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C7FC3D5-1B67-42BD-9D7C-462419299B8F}">
  <a:tblStyle styleId="{FC7FC3D5-1B67-42BD-9D7C-462419299B8F}" styleName="Table_0">
    <a:wholeTbl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Questrial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제목 슬라이드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캡션 있는 파노라마 그림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1154954" y="685800"/>
            <a:ext cx="8825657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제목 및 캡션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캡션 있는 인용문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small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명함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열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5" type="body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6" type="body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그림 열 3개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652462" y="2209800"/>
            <a:ext cx="2940049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Shape 121"/>
          <p:cNvSpPr/>
          <p:nvPr>
            <p:ph idx="5" type="pic"/>
          </p:nvPr>
        </p:nvSpPr>
        <p:spPr>
          <a:xfrm>
            <a:off x="3889373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6" type="body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7" type="body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/>
          <p:nvPr>
            <p:ph idx="8" type="pic"/>
          </p:nvPr>
        </p:nvSpPr>
        <p:spPr>
          <a:xfrm>
            <a:off x="7124699" y="2209800"/>
            <a:ext cx="29321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9" type="body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Shape 128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제목 및 세로 텍스트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세로 제목 및 텍스트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제목만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제목 및 내용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구역 머리글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콘텐츠 2개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비교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4" type="body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빈 화면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캡션 있는 콘텐츠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캡션 있는 그림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3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6949546" y="1143000"/>
            <a:ext cx="3200399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799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04.png"/><Relationship Id="rId2" Type="http://schemas.openxmlformats.org/officeDocument/2006/relationships/image" Target="../media/image02.png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03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en-US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SMT Instruction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b="0" i="0" lang="en-US" sz="1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NATE &amp; SUNAH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218260" y="73743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Instruction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875150" y="1331251"/>
            <a:ext cx="8946600" cy="509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Team “A” = Pros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Team “B” = Cons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Select the roles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Statement (1st speaker)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points (2nd - 4th speaker)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arenR"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Conclusion (final speaker)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15-minute preparation time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 Everyone should participate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Work on...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56612" y="1783967"/>
            <a:ext cx="8946600" cy="419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95300" lvl="0" marL="457200" rtl="0">
              <a:spcBef>
                <a:spcPts val="0"/>
              </a:spcBef>
              <a:buClr>
                <a:schemeClr val="lt2"/>
              </a:buClr>
              <a:buSzPct val="100000"/>
              <a:buAutoNum type="arabicPeriod"/>
            </a:pPr>
            <a:r>
              <a:rPr lang="en-US" sz="4200">
                <a:solidFill>
                  <a:schemeClr val="lt2"/>
                </a:solidFill>
              </a:rPr>
              <a:t>Brainstorm Ideas</a:t>
            </a:r>
          </a:p>
          <a:p>
            <a:pPr indent="-495300" lvl="0" marL="457200" rtl="0">
              <a:spcBef>
                <a:spcPts val="0"/>
              </a:spcBef>
              <a:buClr>
                <a:schemeClr val="lt2"/>
              </a:buClr>
              <a:buSzPct val="100000"/>
              <a:buAutoNum type="arabicPeriod"/>
            </a:pPr>
            <a:r>
              <a:rPr lang="en-US" sz="4200">
                <a:solidFill>
                  <a:schemeClr val="lt2"/>
                </a:solidFill>
              </a:rPr>
              <a:t>Organize ideas</a:t>
            </a:r>
          </a:p>
          <a:p>
            <a:pPr indent="-495300" lvl="0" marL="457200" rtl="0">
              <a:spcBef>
                <a:spcPts val="0"/>
              </a:spcBef>
              <a:buClr>
                <a:schemeClr val="lt2"/>
              </a:buClr>
              <a:buSzPct val="100000"/>
              <a:buAutoNum type="arabicPeriod"/>
            </a:pPr>
            <a:r>
              <a:rPr lang="en-US" sz="4200">
                <a:solidFill>
                  <a:schemeClr val="lt2"/>
                </a:solidFill>
              </a:rPr>
              <a:t>Structure the speeches</a:t>
            </a:r>
          </a:p>
          <a:p>
            <a:pPr indent="-495300" lvl="0" marL="457200" rtl="0">
              <a:spcBef>
                <a:spcPts val="0"/>
              </a:spcBef>
              <a:buClr>
                <a:schemeClr val="lt2"/>
              </a:buClr>
              <a:buSzPct val="100000"/>
              <a:buAutoNum type="arabicPeriod"/>
            </a:pPr>
            <a:r>
              <a:rPr lang="en-US" sz="4200">
                <a:solidFill>
                  <a:schemeClr val="lt2"/>
                </a:solidFill>
              </a:rPr>
              <a:t>Counter-arguments</a:t>
            </a:r>
          </a:p>
          <a:p>
            <a:pPr indent="-495300" lvl="0" marL="457200" rtl="0">
              <a:spcBef>
                <a:spcPts val="0"/>
              </a:spcBef>
              <a:buClr>
                <a:schemeClr val="lt2"/>
              </a:buClr>
              <a:buSzPct val="100000"/>
              <a:buAutoNum type="arabicPeriod"/>
            </a:pPr>
            <a:r>
              <a:rPr lang="en-US" sz="4200">
                <a:solidFill>
                  <a:schemeClr val="lt2"/>
                </a:solidFill>
              </a:rPr>
              <a:t>Research using the keywords in the handout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Debate Order</a:t>
            </a:r>
          </a:p>
        </p:txBody>
      </p:sp>
      <p:graphicFrame>
        <p:nvGraphicFramePr>
          <p:cNvPr id="166" name="Shape 166"/>
          <p:cNvGraphicFramePr/>
          <p:nvPr/>
        </p:nvGraphicFramePr>
        <p:xfrm>
          <a:off x="1093675" y="185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{FC7FC3D5-1B67-42BD-9D7C-462419299B8F}</a:tableStyleId>
              </a:tblPr>
              <a:tblGrid>
                <a:gridCol w="6437200"/>
                <a:gridCol w="2544950"/>
              </a:tblGrid>
              <a:tr h="5498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Speaker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Time</a:t>
                      </a:r>
                    </a:p>
                  </a:txBody>
                  <a:tcPr marT="63500" marB="63500" marR="63500" marL="63500"/>
                </a:tc>
              </a:tr>
              <a:tr h="6762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1st Affirmative, 1st Negative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1 min each</a:t>
                      </a:r>
                    </a:p>
                  </a:txBody>
                  <a:tcPr marT="63500" marB="63500" marR="63500" marL="63500"/>
                </a:tc>
              </a:tr>
              <a:tr h="841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2nd Affirmative, 2nd Negative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2 min each</a:t>
                      </a:r>
                    </a:p>
                  </a:txBody>
                  <a:tcPr marT="63500" marB="63500" marR="63500" marL="63500"/>
                </a:tc>
              </a:tr>
              <a:tr h="703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3rd Affirmative, 3rd Negative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2 min each</a:t>
                      </a:r>
                    </a:p>
                  </a:txBody>
                  <a:tcPr marT="63500" marB="63500" marR="63500" marL="63500"/>
                </a:tc>
              </a:tr>
              <a:tr h="7037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4th Affirmative, 4th Negative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2 min each</a:t>
                      </a:r>
                    </a:p>
                  </a:txBody>
                  <a:tcPr marT="63500" marB="63500" marR="63500" marL="63500"/>
                </a:tc>
              </a:tr>
              <a:tr h="772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Final Affirmative, Final Negative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1 min each</a:t>
                      </a: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이온">
  <a:themeElements>
    <a:clrScheme name="이온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