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9" autoAdjust="0"/>
    <p:restoredTop sz="94608" autoAdjust="0"/>
  </p:normalViewPr>
  <p:slideViewPr>
    <p:cSldViewPr>
      <p:cViewPr varScale="1">
        <p:scale>
          <a:sx n="82" d="100"/>
          <a:sy n="82" d="100"/>
        </p:scale>
        <p:origin x="-147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F64AE-22BA-4923-878C-91FA68703057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97A1F-9537-4BEC-9F5B-9BE147565C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4548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A1F-9537-4BEC-9F5B-9BE147565C1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52121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7344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334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49460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29169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28932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839690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38022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52501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72618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64555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6748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3535647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070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75890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840763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99842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92725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68754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73010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60229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683082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7703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20512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69206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61570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838729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0125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4000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3403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9485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1311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2915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6607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927E-2097-4ED1-BB79-1F131670A0EF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C7657-E3FC-43AA-A185-92803C0F20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4058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9AA2-C7C2-4ABF-9C9E-A0D1A9FF9926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1CFD1-5FFA-4440-88C1-2E56DB61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003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58D2-3944-454B-8AD2-05413C4A3360}" type="datetimeFigureOut">
              <a:rPr lang="ko-KR" altLang="en-US" smtClean="0"/>
              <a:pPr/>
              <a:t>2016-10-15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083ED-DBF0-4BAB-B235-0999C807E5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6547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/>
          <p:cNvSpPr txBox="1">
            <a:spLocks/>
          </p:cNvSpPr>
          <p:nvPr/>
        </p:nvSpPr>
        <p:spPr>
          <a:xfrm>
            <a:off x="403096" y="6150320"/>
            <a:ext cx="8229600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2400" dirty="0"/>
          </a:p>
        </p:txBody>
      </p:sp>
      <p:pic>
        <p:nvPicPr>
          <p:cNvPr id="7170" name="Picture 2" descr="second conditional에 대한 이미지 검색결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6424104" cy="4032448"/>
          </a:xfrm>
          <a:prstGeom prst="rect">
            <a:avLst/>
          </a:prstGeom>
          <a:noFill/>
        </p:spPr>
      </p:pic>
      <p:pic>
        <p:nvPicPr>
          <p:cNvPr id="7172" name="Picture 4" descr="second conditional에 대한 이미지 검색결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196752"/>
            <a:ext cx="2168096" cy="4968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942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-1"/>
            <a:ext cx="7139136" cy="228919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435280" cy="3960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3500" b="1" dirty="0" smtClean="0">
                <a:latin typeface="+mj-lt"/>
                <a:ea typeface="Arial Unicode MS" pitchFamily="50" charset="-127"/>
                <a:cs typeface="Arial Unicode MS" pitchFamily="50" charset="-127"/>
              </a:rPr>
              <a:t>The Second Conditional is used to talk about 'impossible' situations. </a:t>
            </a:r>
          </a:p>
          <a:p>
            <a:pPr>
              <a:buNone/>
            </a:pPr>
            <a:endParaRPr lang="ko-KR" altLang="en-US" b="1" dirty="0" smtClean="0">
              <a:latin typeface="+mj-lt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02034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492897"/>
            <a:ext cx="8712968" cy="3528392"/>
          </a:xfrm>
        </p:spPr>
        <p:txBody>
          <a:bodyPr/>
          <a:lstStyle/>
          <a:p>
            <a:pPr algn="ctr">
              <a:buNone/>
            </a:pPr>
            <a:r>
              <a:rPr lang="en-US" altLang="ko-KR" dirty="0" smtClean="0"/>
              <a:t> </a:t>
            </a:r>
            <a:r>
              <a:rPr lang="en-US" altLang="ko-KR" b="1" dirty="0" smtClean="0"/>
              <a:t>if</a:t>
            </a:r>
            <a:r>
              <a:rPr lang="en-US" altLang="ko-KR" dirty="0" smtClean="0"/>
              <a:t> it </a:t>
            </a:r>
            <a:r>
              <a:rPr lang="en-US" altLang="ko-KR" b="1" dirty="0" smtClean="0"/>
              <a:t>snowed</a:t>
            </a:r>
            <a:r>
              <a:rPr lang="en-US" altLang="ko-KR" dirty="0" smtClean="0"/>
              <a:t> tomorrow, we </a:t>
            </a:r>
            <a:r>
              <a:rPr lang="en-US" altLang="ko-KR" b="1" dirty="0" smtClean="0"/>
              <a:t>would be </a:t>
            </a:r>
            <a:r>
              <a:rPr lang="en-US" altLang="ko-KR" dirty="0" smtClean="0"/>
              <a:t>happy.</a:t>
            </a:r>
            <a:endParaRPr lang="ko-KR" altLang="en-US" dirty="0" smtClean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137323"/>
          </a:xfrm>
        </p:spPr>
        <p:txBody>
          <a:bodyPr/>
          <a:lstStyle/>
          <a:p>
            <a:pPr algn="ctr">
              <a:buNone/>
            </a:pPr>
            <a:endParaRPr lang="en-US" altLang="ko-KR" b="1" dirty="0" smtClean="0"/>
          </a:p>
          <a:p>
            <a:pPr algn="ctr">
              <a:buNone/>
            </a:pPr>
            <a:r>
              <a:rPr lang="en-US" altLang="ko-KR" b="1" dirty="0" smtClean="0"/>
              <a:t>If</a:t>
            </a:r>
            <a:r>
              <a:rPr lang="en-US" altLang="ko-KR" dirty="0" smtClean="0"/>
              <a:t> </a:t>
            </a:r>
            <a:r>
              <a:rPr lang="en-US" altLang="ko-KR" dirty="0" smtClean="0"/>
              <a:t>I </a:t>
            </a:r>
            <a:r>
              <a:rPr lang="en-US" altLang="ko-KR" b="1" dirty="0" smtClean="0"/>
              <a:t>spoke</a:t>
            </a:r>
            <a:r>
              <a:rPr lang="en-US" altLang="ko-KR" dirty="0" smtClean="0"/>
              <a:t> 10 other languages, </a:t>
            </a:r>
          </a:p>
          <a:p>
            <a:pPr algn="ctr">
              <a:buNone/>
            </a:pPr>
            <a:r>
              <a:rPr lang="en-US" altLang="ko-KR" dirty="0" smtClean="0"/>
              <a:t>I </a:t>
            </a:r>
            <a:r>
              <a:rPr lang="en-US" altLang="ko-KR" b="1" dirty="0" smtClean="0"/>
              <a:t>would be </a:t>
            </a:r>
            <a:r>
              <a:rPr lang="en-US" altLang="ko-KR" dirty="0" smtClean="0"/>
              <a:t>a tour guide. </a:t>
            </a:r>
          </a:p>
          <a:p>
            <a:pPr algn="ctr">
              <a:buNone/>
            </a:pPr>
            <a:r>
              <a:rPr lang="en-US" altLang="ko-KR" dirty="0" smtClean="0"/>
              <a:t> (would, could, might, may)</a:t>
            </a:r>
            <a:endParaRPr lang="ko-KR" altLang="en-US" dirty="0" smtClean="0"/>
          </a:p>
          <a:p>
            <a:pPr algn="ctr">
              <a:buNone/>
            </a:pPr>
            <a:endParaRPr lang="en-US" altLang="ko-KR" dirty="0" smtClean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57364"/>
            <a:ext cx="8429684" cy="4525963"/>
          </a:xfrm>
        </p:spPr>
        <p:txBody>
          <a:bodyPr/>
          <a:lstStyle/>
          <a:p>
            <a:pPr marL="342900" marR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were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you, I 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would give up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smoking</a:t>
            </a:r>
            <a:endParaRPr lang="ko-KR" altLang="en-US" dirty="0" smtClean="0"/>
          </a:p>
          <a:p>
            <a:pPr algn="ctr">
              <a:buNone/>
            </a:pPr>
            <a:endParaRPr lang="en-US" altLang="ko-KR" b="1" dirty="0" smtClean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59</Words>
  <Application>Microsoft Office PowerPoint</Application>
  <PresentationFormat>화면 슬라이드 쇼(4:3)</PresentationFormat>
  <Paragraphs>8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Office 테마</vt:lpstr>
      <vt:lpstr>디자인 사용자 지정</vt:lpstr>
      <vt:lpstr>1_디자인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</dc:creator>
  <cp:lastModifiedBy>Registered User</cp:lastModifiedBy>
  <cp:revision>38</cp:revision>
  <dcterms:created xsi:type="dcterms:W3CDTF">2016-10-06T15:25:40Z</dcterms:created>
  <dcterms:modified xsi:type="dcterms:W3CDTF">2016-10-14T16:13:25Z</dcterms:modified>
</cp:coreProperties>
</file>