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7" r:id="rId4"/>
    <p:sldId id="268" r:id="rId5"/>
    <p:sldId id="264" r:id="rId6"/>
    <p:sldId id="262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6D53B-0D5E-4EA0-A389-9E977D152DE1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F19D6-8E04-47E3-8C4B-77175B68C2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91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F19D6-8E04-47E3-8C4B-77175B68C2AD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690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C2AE-2CA1-4513-AAA9-4617563DF1E4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24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3D4D-059E-42B5-97AD-38DAFC1D2F51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12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2404-780B-4CE7-A213-937C3F0F0D98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15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07AF-2555-491F-91B8-A6650D583DD3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07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BC60-5D6E-42F1-B2BC-01CC409C4577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32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15DC-27A6-4B15-BFD8-5D7C98F9B50D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66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EB28-D6C4-4E87-99C4-FB66FC3CD4CC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695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3A-0F95-4503-95BE-6A004F732D81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27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DAC-7B01-476B-855C-2B6CF90E000C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58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4924-4C83-4028-B91F-0088FC0D7571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84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D8ED-F570-42BD-8AD4-E9B2270D9893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013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AF66-B63A-4A56-9859-3DEEA411CD5A}" type="datetime1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15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6624736" cy="4152123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1</a:t>
            </a:fld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930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08" y="1124744"/>
            <a:ext cx="7039476" cy="4080510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/>
              <a:pPr/>
              <a:t>2</a:t>
            </a:fld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43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5400" b="1" dirty="0" smtClean="0"/>
              <a:t>How many books?</a:t>
            </a:r>
            <a:endParaRPr lang="ko-KR" altLang="en-US" sz="5400" b="1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t="4548"/>
          <a:stretch/>
        </p:blipFill>
        <p:spPr>
          <a:xfrm>
            <a:off x="179512" y="1412776"/>
            <a:ext cx="3888432" cy="2737104"/>
          </a:xfr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3</a:t>
            </a:fld>
            <a:endParaRPr lang="ko-KR" altLang="en-US" sz="24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561172"/>
            <a:ext cx="474732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6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5400" b="1" dirty="0" smtClean="0"/>
              <a:t>How much money?</a:t>
            </a:r>
            <a:endParaRPr lang="ko-KR" altLang="en-US" sz="5400" b="1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8" y="1412776"/>
            <a:ext cx="3032659" cy="2737104"/>
          </a:xfr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4</a:t>
            </a:fld>
            <a:endParaRPr lang="ko-KR" altLang="en-US" sz="24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625929"/>
            <a:ext cx="4891338" cy="239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9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5600" b="1" dirty="0" smtClean="0"/>
              <a:t>Answer:</a:t>
            </a:r>
            <a:br>
              <a:rPr lang="en-US" altLang="ko-KR" sz="5600" b="1" dirty="0" smtClean="0"/>
            </a:br>
            <a:r>
              <a:rPr lang="en-US" altLang="ko-KR" sz="6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Choose a few / a little</a:t>
            </a:r>
            <a:endParaRPr lang="ko-KR" altLang="en-US" sz="5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52328" y="2573287"/>
            <a:ext cx="2859632" cy="3664025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altLang="ko-KR" b="1" dirty="0" smtClean="0"/>
              <a:t>A </a:t>
            </a:r>
            <a:r>
              <a:rPr lang="en-US" altLang="ko-KR" b="1" dirty="0"/>
              <a:t>few</a:t>
            </a:r>
            <a:endParaRPr lang="ko-KR" altLang="ko-KR" b="1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ko-KR" b="1" dirty="0"/>
              <a:t>A few</a:t>
            </a:r>
            <a:endParaRPr lang="ko-KR" altLang="ko-KR" b="1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ko-KR" b="1" dirty="0"/>
              <a:t>A little</a:t>
            </a:r>
            <a:endParaRPr lang="ko-KR" altLang="ko-KR" b="1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ko-KR" b="1" dirty="0"/>
              <a:t>A few</a:t>
            </a:r>
            <a:endParaRPr lang="ko-KR" altLang="ko-KR" b="1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ko-KR" b="1" dirty="0"/>
              <a:t>A </a:t>
            </a:r>
            <a:r>
              <a:rPr lang="en-US" altLang="ko-KR" b="1" dirty="0" smtClean="0"/>
              <a:t>little</a:t>
            </a:r>
            <a:endParaRPr lang="ko-KR" altLang="ko-KR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5</a:t>
            </a:fld>
            <a:endParaRPr lang="ko-KR" altLang="en-US" sz="2400" b="1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5312768" y="2573287"/>
            <a:ext cx="2859632" cy="366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 smtClean="0"/>
              <a:t>6. A little</a:t>
            </a:r>
            <a:endParaRPr lang="ko-KR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7. A few</a:t>
            </a:r>
            <a:endParaRPr lang="ko-KR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8. A little</a:t>
            </a:r>
            <a:endParaRPr lang="ko-KR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9. A few</a:t>
            </a:r>
            <a:endParaRPr lang="ko-KR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10. A few</a:t>
            </a:r>
            <a:endParaRPr lang="ko-KR" altLang="ko-KR" b="1" dirty="0"/>
          </a:p>
        </p:txBody>
      </p:sp>
    </p:spTree>
    <p:extLst>
      <p:ext uri="{BB962C8B-B14F-4D97-AF65-F5344CB8AC3E}">
        <p14:creationId xmlns:p14="http://schemas.microsoft.com/office/powerpoint/2010/main" val="10149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6</a:t>
            </a:fld>
            <a:endParaRPr lang="ko-KR" altLang="en-US" sz="2400" b="1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764704"/>
            <a:ext cx="5256584" cy="5990091"/>
          </a:xfrm>
        </p:spPr>
      </p:pic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2483768" y="-99392"/>
            <a:ext cx="4608512" cy="1052736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Foods list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8280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5" t="72899" r="63929" b="16134"/>
          <a:stretch/>
        </p:blipFill>
        <p:spPr>
          <a:xfrm>
            <a:off x="6469734" y="2414003"/>
            <a:ext cx="1031336" cy="962010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7</a:t>
            </a:fld>
            <a:endParaRPr lang="ko-KR" altLang="en-US" sz="2400" b="1" dirty="0"/>
          </a:p>
        </p:txBody>
      </p:sp>
      <p:pic>
        <p:nvPicPr>
          <p:cNvPr id="7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1" t="37543" r="76302" b="52016"/>
          <a:stretch/>
        </p:blipFill>
        <p:spPr>
          <a:xfrm>
            <a:off x="5508104" y="5194582"/>
            <a:ext cx="943145" cy="915900"/>
          </a:xfrm>
          <a:prstGeom prst="rect">
            <a:avLst/>
          </a:prstGeom>
        </p:spPr>
      </p:pic>
      <p:pic>
        <p:nvPicPr>
          <p:cNvPr id="8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58" t="39810" r="12672" b="49858"/>
          <a:stretch/>
        </p:blipFill>
        <p:spPr>
          <a:xfrm>
            <a:off x="2195736" y="4918715"/>
            <a:ext cx="1028402" cy="931145"/>
          </a:xfrm>
          <a:prstGeom prst="rect">
            <a:avLst/>
          </a:prstGeom>
        </p:spPr>
      </p:pic>
      <p:pic>
        <p:nvPicPr>
          <p:cNvPr id="9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" t="36125" r="86381" b="52476"/>
          <a:stretch/>
        </p:blipFill>
        <p:spPr>
          <a:xfrm>
            <a:off x="3491880" y="1709045"/>
            <a:ext cx="1127247" cy="999875"/>
          </a:xfrm>
          <a:prstGeom prst="rect">
            <a:avLst/>
          </a:prstGeom>
        </p:spPr>
      </p:pic>
      <p:pic>
        <p:nvPicPr>
          <p:cNvPr id="10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41" t="73940" r="35297" b="14054"/>
          <a:stretch/>
        </p:blipFill>
        <p:spPr>
          <a:xfrm>
            <a:off x="4066456" y="2719469"/>
            <a:ext cx="1285461" cy="1081988"/>
          </a:xfrm>
          <a:prstGeom prst="rect">
            <a:avLst/>
          </a:prstGeom>
        </p:spPr>
      </p:pic>
      <p:pic>
        <p:nvPicPr>
          <p:cNvPr id="11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8" t="24726" r="54144" b="64318"/>
          <a:stretch/>
        </p:blipFill>
        <p:spPr>
          <a:xfrm>
            <a:off x="3983495" y="5373216"/>
            <a:ext cx="993407" cy="960997"/>
          </a:xfrm>
          <a:prstGeom prst="rect">
            <a:avLst/>
          </a:prstGeom>
        </p:spPr>
      </p:pic>
      <p:pic>
        <p:nvPicPr>
          <p:cNvPr id="12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4" t="75437" r="1904" b="12967"/>
          <a:stretch/>
        </p:blipFill>
        <p:spPr>
          <a:xfrm>
            <a:off x="5363811" y="3827506"/>
            <a:ext cx="1008666" cy="1045028"/>
          </a:xfrm>
          <a:prstGeom prst="rect">
            <a:avLst/>
          </a:prstGeom>
        </p:spPr>
      </p:pic>
      <p:pic>
        <p:nvPicPr>
          <p:cNvPr id="14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25" t="86274" r="33311" b="1402"/>
          <a:stretch/>
        </p:blipFill>
        <p:spPr>
          <a:xfrm>
            <a:off x="1259632" y="3686447"/>
            <a:ext cx="1371600" cy="1110705"/>
          </a:xfrm>
          <a:prstGeom prst="rect">
            <a:avLst/>
          </a:prstGeom>
        </p:spPr>
      </p:pic>
      <p:pic>
        <p:nvPicPr>
          <p:cNvPr id="16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0" t="38840" r="37077" b="49893"/>
          <a:stretch/>
        </p:blipFill>
        <p:spPr>
          <a:xfrm>
            <a:off x="5285866" y="1628385"/>
            <a:ext cx="1043085" cy="1015427"/>
          </a:xfrm>
          <a:prstGeom prst="rect">
            <a:avLst/>
          </a:prstGeom>
        </p:spPr>
      </p:pic>
      <p:pic>
        <p:nvPicPr>
          <p:cNvPr id="18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25" t="27988" r="2728" b="59379"/>
          <a:stretch/>
        </p:blipFill>
        <p:spPr>
          <a:xfrm>
            <a:off x="1979712" y="2447674"/>
            <a:ext cx="1074034" cy="1138549"/>
          </a:xfrm>
          <a:prstGeom prst="rect">
            <a:avLst/>
          </a:prstGeom>
        </p:spPr>
      </p:pic>
      <p:pic>
        <p:nvPicPr>
          <p:cNvPr id="21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7" t="59925" r="52887" b="28473"/>
          <a:stretch/>
        </p:blipFill>
        <p:spPr>
          <a:xfrm>
            <a:off x="3347864" y="3923409"/>
            <a:ext cx="1110341" cy="1017759"/>
          </a:xfrm>
          <a:prstGeom prst="rect">
            <a:avLst/>
          </a:prstGeom>
        </p:spPr>
      </p:pic>
      <p:pic>
        <p:nvPicPr>
          <p:cNvPr id="22" name="내용 개체 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5" t="47771" r="69383" b="40007"/>
          <a:stretch/>
        </p:blipFill>
        <p:spPr>
          <a:xfrm>
            <a:off x="6811289" y="3863218"/>
            <a:ext cx="1255018" cy="1072063"/>
          </a:xfrm>
          <a:prstGeom prst="rect">
            <a:avLst/>
          </a:prstGeom>
        </p:spPr>
      </p:pic>
      <p:sp>
        <p:nvSpPr>
          <p:cNvPr id="24" name="제목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5600" b="1" dirty="0" smtClean="0"/>
              <a:t>Foods list</a:t>
            </a:r>
            <a:endParaRPr lang="ko-KR" altLang="en-US" sz="5600" b="1" dirty="0"/>
          </a:p>
        </p:txBody>
      </p:sp>
    </p:spTree>
    <p:extLst>
      <p:ext uri="{BB962C8B-B14F-4D97-AF65-F5344CB8AC3E}">
        <p14:creationId xmlns:p14="http://schemas.microsoft.com/office/powerpoint/2010/main" val="12843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Answers:</a:t>
            </a:r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8</a:t>
            </a:fld>
            <a:endParaRPr lang="ko-KR" altLang="en-US" sz="2400" b="1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039713"/>
              </p:ext>
            </p:extLst>
          </p:nvPr>
        </p:nvGraphicFramePr>
        <p:xfrm>
          <a:off x="1547664" y="1916832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r>
                        <a:rPr lang="en-US" altLang="ko-KR" sz="2400" baseline="0" dirty="0" smtClean="0"/>
                        <a:t> few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 little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Countable nouns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Uncountable nouns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Burger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Fries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Cookies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Pancakes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Orange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candies</a:t>
                      </a:r>
                      <a:endParaRPr lang="ko-KR" alt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Rice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Jam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Meat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Pasta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Butter</a:t>
                      </a:r>
                    </a:p>
                    <a:p>
                      <a:pPr algn="ctr"/>
                      <a:r>
                        <a:rPr lang="en-US" altLang="ko-KR" sz="2400" b="1" dirty="0" smtClean="0"/>
                        <a:t>cheese</a:t>
                      </a:r>
                      <a:endParaRPr lang="ko-KR" alt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08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7" t="4260" r="4426" b="8976"/>
          <a:stretch/>
        </p:blipFill>
        <p:spPr>
          <a:xfrm>
            <a:off x="35496" y="116632"/>
            <a:ext cx="9108504" cy="6696744"/>
          </a:xfrm>
        </p:spPr>
      </p:pic>
      <p:sp>
        <p:nvSpPr>
          <p:cNvPr id="5" name="TextBox 4"/>
          <p:cNvSpPr txBox="1"/>
          <p:nvPr/>
        </p:nvSpPr>
        <p:spPr>
          <a:xfrm>
            <a:off x="1197211" y="629980"/>
            <a:ext cx="99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ospital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6495" y="620688"/>
            <a:ext cx="78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otel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476672"/>
            <a:ext cx="869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Class</a:t>
            </a:r>
          </a:p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-room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6398" y="62068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Park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620688"/>
            <a:ext cx="101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Theater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629980"/>
            <a:ext cx="100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Kitchen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0272" y="62068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Cafe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2360" y="692696"/>
            <a:ext cx="97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Airport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28384" y="5085184"/>
            <a:ext cx="953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Super-</a:t>
            </a:r>
          </a:p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market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00392" y="161950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Beach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77707" y="2276872"/>
            <a:ext cx="93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Living-</a:t>
            </a:r>
          </a:p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room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65355" y="6021288"/>
            <a:ext cx="123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Restaurant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65871" y="3501008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Office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28384" y="429309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Subway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3882" y="2420888"/>
            <a:ext cx="890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7-</a:t>
            </a:r>
          </a:p>
          <a:p>
            <a:pPr algn="ctr"/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eleven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4790" y="83671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Museum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1484784"/>
            <a:ext cx="1032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Beauty-</a:t>
            </a:r>
          </a:p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salon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588" y="3358733"/>
            <a:ext cx="988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Play-</a:t>
            </a:r>
          </a:p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ground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0090" y="5877272"/>
            <a:ext cx="117692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Shopping</a:t>
            </a:r>
          </a:p>
          <a:p>
            <a:r>
              <a:rPr lang="en-US" altLang="ko-KR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-mall</a:t>
            </a:r>
            <a:endParaRPr lang="ko-KR" altLang="en-US" sz="17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7838" y="435581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Bus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60784" y="5877272"/>
            <a:ext cx="780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Bath-</a:t>
            </a:r>
          </a:p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room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536" y="544522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Bank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52120" y="5877272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TV-</a:t>
            </a:r>
          </a:p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16216" y="6011996"/>
            <a:ext cx="95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Library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07904" y="6021288"/>
            <a:ext cx="933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Bakery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79712" y="6021288"/>
            <a:ext cx="61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Taxi</a:t>
            </a:r>
            <a:endParaRPr lang="ko-KR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07704" y="2852936"/>
            <a:ext cx="5557142" cy="1143000"/>
          </a:xfrm>
        </p:spPr>
        <p:txBody>
          <a:bodyPr>
            <a:normAutofit fontScale="90000"/>
          </a:bodyPr>
          <a:lstStyle/>
          <a:p>
            <a:r>
              <a:rPr lang="en-US" altLang="ko-KR" sz="5000" b="1" dirty="0" smtClean="0"/>
              <a:t>Board </a:t>
            </a:r>
            <a:r>
              <a:rPr lang="en-US" altLang="ko-KR" sz="5000" b="1" dirty="0" smtClean="0"/>
              <a:t>game</a:t>
            </a:r>
            <a:br>
              <a:rPr lang="en-US" altLang="ko-KR" sz="5000" b="1" dirty="0" smtClean="0"/>
            </a:br>
            <a:r>
              <a:rPr lang="en-US" altLang="ko-KR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few / a little</a:t>
            </a:r>
            <a:endParaRPr lang="ko-KR" altLang="en-US" sz="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38076" y="6048290"/>
            <a:ext cx="103079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Laundry</a:t>
            </a:r>
            <a:endParaRPr lang="ko-KR" altLang="en-US" sz="17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아래쪽 화살표 2"/>
          <p:cNvSpPr/>
          <p:nvPr/>
        </p:nvSpPr>
        <p:spPr>
          <a:xfrm>
            <a:off x="194790" y="188640"/>
            <a:ext cx="733656" cy="576064"/>
          </a:xfrm>
          <a:prstGeom prst="downArrow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슬라이드 번호 개체 틀 32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66B6093D-AF0F-4C3D-9E3D-765426C49AAA}" type="slidenum">
              <a:rPr lang="ko-KR" altLang="en-US" sz="2400" b="1" smtClean="0"/>
              <a:t>9</a:t>
            </a:fld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34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116</Words>
  <Application>Microsoft Office PowerPoint</Application>
  <PresentationFormat>화면 슬라이드 쇼(4:3)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PowerPoint 프레젠테이션</vt:lpstr>
      <vt:lpstr>PowerPoint 프레젠테이션</vt:lpstr>
      <vt:lpstr>How many books?</vt:lpstr>
      <vt:lpstr>How much money?</vt:lpstr>
      <vt:lpstr>Answer: Choose a few / a little</vt:lpstr>
      <vt:lpstr>Foods list</vt:lpstr>
      <vt:lpstr>Foods list</vt:lpstr>
      <vt:lpstr>Answers:</vt:lpstr>
      <vt:lpstr>Board game a few / a little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김빛나</dc:creator>
  <cp:lastModifiedBy>김빛나</cp:lastModifiedBy>
  <cp:revision>35</cp:revision>
  <dcterms:created xsi:type="dcterms:W3CDTF">2016-10-15T05:25:35Z</dcterms:created>
  <dcterms:modified xsi:type="dcterms:W3CDTF">2016-10-17T02:10:09Z</dcterms:modified>
</cp:coreProperties>
</file>