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59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59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2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0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0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44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84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70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29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46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7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645F-2FBD-4194-9672-B66422893141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8FEB-5D57-4675-9706-84FFAA037E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2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frm=1&amp;source=images&amp;cd=&amp;cad=rja&amp;uact=8&amp;ved=0ahUKEwi_hpuOgOXPAhVFwI8KHVefBgcQjRwIBw&amp;url=https://www.askideas.com/congratulations-and-all-the-best-for-the-future/&amp;psig=AFQjCNGTp1EtQO2b7nv0ONGtq_9UP4KW1Q&amp;ust=147690233350068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kr/url?sa=i&amp;rct=j&amp;q=&amp;esrc=s&amp;frm=1&amp;source=images&amp;cd=&amp;cad=rja&amp;uact=8&amp;ved=0ahUKEwi1_PjC2OnPAhUJMY8KHS0iBWQQjRwIBw&amp;url=https%3A%2F%2Fwww.makingdifferent.com%2Fsay-thank-you-for-the-congratulations%2F&amp;bvm=bv.136499718,d.cGc&amp;psig=AFQjCNHSSay3TFuL3GgbtH3FER2vLiSVQQ&amp;ust=147706335353141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www.google.co.kr/url?sa=i&amp;rct=j&amp;q=&amp;esrc=s&amp;frm=1&amp;source=images&amp;cd=&amp;cad=rja&amp;uact=8&amp;ved=0ahUKEwiO-92u9eTPAhWKqY8KHYJPDLsQjRwIBw&amp;url=http://ssoqubae.tistory.com/1252&amp;bvm=bv.135974163,d.cGw&amp;psig=AFQjCNGa3r8d9daVY_Jqb3cvk2mmBTIAng&amp;ust=1476899088906642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microsoft.com/office/2007/relationships/hdphoto" Target="../media/hdphoto2.wdp"/><Relationship Id="rId9" Type="http://schemas.openxmlformats.org/officeDocument/2006/relationships/hyperlink" Target="http://www.google.co.kr/url?sa=i&amp;rct=j&amp;q=&amp;esrc=s&amp;frm=1&amp;source=images&amp;cd=&amp;cad=rja&amp;uact=8&amp;ved=0ahUKEwjVlcnn9uTPAhVKs48KHZ9yDgYQjRwIBw&amp;url=http://blog.naver.com/PostView.nhn?blogId=mood4color&amp;logNo=220656864442&amp;bvm=bv.135974163,d.cGw&amp;psig=AFQjCNH9cHGAI_TsHZ7sOsHQM4PNvUfqDQ&amp;ust=147689977088497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kr/url?sa=i&amp;rct=j&amp;q=&amp;esrc=s&amp;frm=1&amp;source=images&amp;cd=&amp;cad=rja&amp;uact=8&amp;ved=0ahUKEwjDyJTX1-nPAhVLvo8KHebiDGQQjRwIBw&amp;url=https%3A%2F%2Fblog.beeliked.com%2F5-tips-for-running-a-quiz-contest%2F&amp;psig=AFQjCNEy4M4OZgmJSONogSVYSDiP4i4n_g&amp;ust=147706328829316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242"/>
            <a:ext cx="9155289" cy="604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4</a:t>
            </a:r>
            <a:r>
              <a:rPr lang="en-US" altLang="ko-KR" sz="4000" b="1" dirty="0"/>
              <a:t>.  Some of the passengers were put on alternative _____</a:t>
            </a:r>
            <a:endParaRPr lang="ko-KR" altLang="ko-KR" sz="4000" b="1" dirty="0"/>
          </a:p>
          <a:p>
            <a:r>
              <a:rPr lang="en-US" altLang="ko-KR" sz="4000" b="1" dirty="0"/>
              <a:t> </a:t>
            </a:r>
            <a:endParaRPr lang="ko-KR" altLang="ko-KR" sz="4000" b="1" dirty="0"/>
          </a:p>
          <a:p>
            <a:r>
              <a:rPr lang="en-US" altLang="ko-KR" sz="4000" b="1" dirty="0"/>
              <a:t>   a) Flightless to Paris</a:t>
            </a:r>
            <a:endParaRPr lang="ko-KR" altLang="ko-KR" sz="4000" b="1" dirty="0"/>
          </a:p>
          <a:p>
            <a:r>
              <a:rPr lang="en-US" altLang="ko-KR" sz="4000" b="1" dirty="0"/>
              <a:t>   b) Flight to Paris</a:t>
            </a:r>
            <a:endParaRPr lang="ko-KR" altLang="ko-KR" sz="4000" b="1" dirty="0"/>
          </a:p>
          <a:p>
            <a:r>
              <a:rPr lang="en-US" altLang="ko-KR" sz="4000" b="1" dirty="0"/>
              <a:t>   c) Flights to Paris</a:t>
            </a:r>
            <a:endParaRPr lang="ko-KR" altLang="ko-KR" sz="4000" b="1" dirty="0"/>
          </a:p>
          <a:p>
            <a:r>
              <a:rPr lang="en-US" altLang="ko-KR" sz="4000" b="1" dirty="0"/>
              <a:t>   d) Frights to Paris</a:t>
            </a:r>
            <a:endParaRPr lang="ko-KR" altLang="ko-KR" sz="4000" b="1" dirty="0"/>
          </a:p>
          <a:p>
            <a:r>
              <a:rPr lang="en-US" altLang="ko-KR" sz="4000" b="1" dirty="0" smtClean="0"/>
              <a:t> </a:t>
            </a:r>
            <a:endParaRPr lang="ko-KR" altLang="ko-KR" sz="4000" b="1" dirty="0"/>
          </a:p>
          <a:p>
            <a:endParaRPr lang="ko-KR" altLang="ko-KR" sz="4000" b="1" dirty="0"/>
          </a:p>
        </p:txBody>
      </p:sp>
    </p:spTree>
    <p:extLst>
      <p:ext uri="{BB962C8B-B14F-4D97-AF65-F5344CB8AC3E}">
        <p14:creationId xmlns:p14="http://schemas.microsoft.com/office/powerpoint/2010/main" val="11182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  The crew of Air France were just great, just wonderful.  They _____</a:t>
            </a:r>
            <a:endParaRPr lang="ko-KR" altLang="ko-KR" sz="4000" b="1" dirty="0"/>
          </a:p>
          <a:p>
            <a:r>
              <a:rPr lang="en-US" altLang="ko-KR" sz="4000" b="1" dirty="0"/>
              <a:t> </a:t>
            </a:r>
            <a:endParaRPr lang="ko-KR" altLang="ko-KR" sz="4000" b="1" dirty="0"/>
          </a:p>
          <a:p>
            <a:r>
              <a:rPr lang="en-US" altLang="ko-KR" sz="4000" b="1" dirty="0"/>
              <a:t>   a) Swept everybody calm</a:t>
            </a:r>
            <a:endParaRPr lang="ko-KR" altLang="ko-KR" sz="4000" b="1" dirty="0"/>
          </a:p>
          <a:p>
            <a:r>
              <a:rPr lang="en-US" altLang="ko-KR" sz="4000" b="1" dirty="0"/>
              <a:t>   b) Kept everybody calmly</a:t>
            </a:r>
            <a:endParaRPr lang="ko-KR" altLang="ko-KR" sz="4000" b="1" dirty="0"/>
          </a:p>
          <a:p>
            <a:r>
              <a:rPr lang="en-US" altLang="ko-KR" sz="4000" b="1" dirty="0"/>
              <a:t>   c) Kept everybody calm</a:t>
            </a:r>
            <a:endParaRPr lang="ko-KR" altLang="ko-KR" sz="4000" b="1" dirty="0"/>
          </a:p>
          <a:p>
            <a:r>
              <a:rPr lang="en-US" altLang="ko-KR" sz="4000" b="1" dirty="0"/>
              <a:t>   d) Kept everybody calmed</a:t>
            </a:r>
            <a:endParaRPr lang="ko-KR" altLang="ko-KR" sz="4000" b="1" dirty="0"/>
          </a:p>
        </p:txBody>
      </p:sp>
    </p:spTree>
    <p:extLst>
      <p:ext uri="{BB962C8B-B14F-4D97-AF65-F5344CB8AC3E}">
        <p14:creationId xmlns:p14="http://schemas.microsoft.com/office/powerpoint/2010/main" val="1647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gratulations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" y="332655"/>
            <a:ext cx="9110936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gratulation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" y="332656"/>
            <a:ext cx="907353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멘붕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6" y="430372"/>
            <a:ext cx="39872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멘붕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53" y="476672"/>
            <a:ext cx="426824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멘붕에 대한 이미지 검색결과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5" y="3751757"/>
            <a:ext cx="3808430" cy="28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화장실 갇힘에 대한 이미지 검색결과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07" y="3933056"/>
            <a:ext cx="45373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940143"/>
            <a:ext cx="7992888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ko-KR" altLang="ko-K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bomb / scare / passenger / timer / pilot / airport / device / false alarm / toilet / flight / passengers / questioned / police chief / airborne / investigations / crew / technical </a:t>
            </a:r>
            <a:endParaRPr lang="ko-KR" altLang="ko-K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934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12111"/>
            <a:ext cx="9144000" cy="49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98590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</a:rPr>
              <a:t>Air France plane in bomb scare 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98" y="4031748"/>
            <a:ext cx="238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iz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" y="404664"/>
            <a:ext cx="908380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1. A passenger found a strange-looking device made from _____</a:t>
            </a:r>
            <a:endParaRPr lang="ko-KR" altLang="ko-KR" sz="4000" b="1" dirty="0"/>
          </a:p>
          <a:p>
            <a:r>
              <a:rPr lang="en-US" altLang="ko-KR" sz="4000" b="1" dirty="0"/>
              <a:t> </a:t>
            </a:r>
            <a:endParaRPr lang="ko-KR" altLang="ko-KR" sz="4000" b="1" dirty="0"/>
          </a:p>
          <a:p>
            <a:r>
              <a:rPr lang="en-US" altLang="ko-KR" sz="4000" b="1" dirty="0"/>
              <a:t>   a) A kitchen time</a:t>
            </a:r>
            <a:endParaRPr lang="ko-KR" altLang="ko-KR" sz="4000" b="1" dirty="0"/>
          </a:p>
          <a:p>
            <a:r>
              <a:rPr lang="en-US" altLang="ko-KR" sz="4000" b="1" dirty="0"/>
              <a:t>   b) A kitchen timer</a:t>
            </a:r>
            <a:endParaRPr lang="ko-KR" altLang="ko-KR" sz="4000" b="1" dirty="0"/>
          </a:p>
          <a:p>
            <a:r>
              <a:rPr lang="en-US" altLang="ko-KR" sz="4000" b="1" dirty="0"/>
              <a:t>   c) A kitchen timing</a:t>
            </a:r>
            <a:endParaRPr lang="ko-KR" altLang="ko-KR" sz="4000" b="1" dirty="0"/>
          </a:p>
          <a:p>
            <a:r>
              <a:rPr lang="en-US" altLang="ko-KR" sz="4000" b="1" dirty="0"/>
              <a:t>   d) A kitchen timed</a:t>
            </a:r>
            <a:endParaRPr lang="ko-KR" altLang="ko-KR" sz="4000" b="1" dirty="0"/>
          </a:p>
        </p:txBody>
      </p:sp>
    </p:spTree>
    <p:extLst>
      <p:ext uri="{BB962C8B-B14F-4D97-AF65-F5344CB8AC3E}">
        <p14:creationId xmlns:p14="http://schemas.microsoft.com/office/powerpoint/2010/main" val="29080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2</a:t>
            </a:r>
            <a:r>
              <a:rPr lang="en-US" altLang="ko-KR" sz="4000" b="1" dirty="0"/>
              <a:t>. They alerted staff and the pilot decided to make an emergency landing in the Kenyan_____</a:t>
            </a:r>
            <a:endParaRPr lang="ko-KR" altLang="ko-KR" sz="4000" b="1" dirty="0"/>
          </a:p>
          <a:p>
            <a:r>
              <a:rPr lang="en-US" altLang="ko-KR" sz="4000" b="1" dirty="0"/>
              <a:t> </a:t>
            </a:r>
            <a:endParaRPr lang="ko-KR" altLang="ko-KR" sz="4000" b="1" dirty="0"/>
          </a:p>
          <a:p>
            <a:r>
              <a:rPr lang="en-US" altLang="ko-KR" sz="4000" b="1" dirty="0"/>
              <a:t>   a) Caused a falsely alarm</a:t>
            </a:r>
            <a:endParaRPr lang="ko-KR" altLang="ko-KR" sz="4000" b="1" dirty="0"/>
          </a:p>
          <a:p>
            <a:r>
              <a:rPr lang="en-US" altLang="ko-KR" sz="4000" b="1" dirty="0"/>
              <a:t>   b) Caused a false alarm</a:t>
            </a:r>
            <a:endParaRPr lang="ko-KR" altLang="ko-KR" sz="4000" b="1" dirty="0"/>
          </a:p>
          <a:p>
            <a:r>
              <a:rPr lang="en-US" altLang="ko-KR" sz="4000" b="1" dirty="0"/>
              <a:t>   c) Caused a falsify alarm</a:t>
            </a:r>
            <a:endParaRPr lang="ko-KR" altLang="ko-KR" sz="4000" b="1" dirty="0"/>
          </a:p>
          <a:p>
            <a:r>
              <a:rPr lang="en-US" altLang="ko-KR" sz="4000" b="1" dirty="0"/>
              <a:t>   d) Caused a falsified alarm</a:t>
            </a:r>
            <a:endParaRPr lang="ko-KR" altLang="ko-KR" sz="4000" b="1" dirty="0"/>
          </a:p>
          <a:p>
            <a:endParaRPr lang="ko-KR" altLang="ko-KR" sz="4000" b="1" dirty="0"/>
          </a:p>
        </p:txBody>
      </p:sp>
    </p:spTree>
    <p:extLst>
      <p:ext uri="{BB962C8B-B14F-4D97-AF65-F5344CB8AC3E}">
        <p14:creationId xmlns:p14="http://schemas.microsoft.com/office/powerpoint/2010/main" val="7517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667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3</a:t>
            </a:r>
            <a:r>
              <a:rPr lang="en-US" altLang="ko-KR" sz="4000" b="1" dirty="0"/>
              <a:t>. The plane carrying 459 passengers and _____</a:t>
            </a:r>
            <a:endParaRPr lang="ko-KR" altLang="ko-KR" sz="4000" b="1" dirty="0"/>
          </a:p>
          <a:p>
            <a:r>
              <a:rPr lang="en-US" altLang="ko-KR" sz="4000" b="1" dirty="0"/>
              <a:t>  </a:t>
            </a:r>
            <a:endParaRPr lang="ko-KR" altLang="ko-KR" sz="4000" b="1" dirty="0"/>
          </a:p>
          <a:p>
            <a:r>
              <a:rPr lang="en-US" altLang="ko-KR" sz="4000" b="1" dirty="0"/>
              <a:t>   a) 14 clue members</a:t>
            </a:r>
            <a:endParaRPr lang="ko-KR" altLang="ko-KR" sz="4000" b="1" dirty="0"/>
          </a:p>
          <a:p>
            <a:r>
              <a:rPr lang="en-US" altLang="ko-KR" sz="4000" b="1" dirty="0"/>
              <a:t>   b) 14 crew members</a:t>
            </a:r>
            <a:endParaRPr lang="ko-KR" altLang="ko-KR" sz="4000" b="1" dirty="0"/>
          </a:p>
          <a:p>
            <a:r>
              <a:rPr lang="en-US" altLang="ko-KR" sz="4000" b="1" dirty="0"/>
              <a:t>   c) 14 glue members</a:t>
            </a:r>
            <a:endParaRPr lang="ko-KR" altLang="ko-KR" sz="4000" b="1" dirty="0"/>
          </a:p>
          <a:p>
            <a:r>
              <a:rPr lang="en-US" altLang="ko-KR" sz="4000" b="1" dirty="0"/>
              <a:t>   d) 14 grew members</a:t>
            </a:r>
            <a:endParaRPr lang="ko-KR" altLang="ko-KR" sz="4000" b="1" dirty="0"/>
          </a:p>
          <a:p>
            <a:endParaRPr lang="ko-KR" altLang="ko-KR" sz="4000" b="1" dirty="0"/>
          </a:p>
        </p:txBody>
      </p:sp>
    </p:spTree>
    <p:extLst>
      <p:ext uri="{BB962C8B-B14F-4D97-AF65-F5344CB8AC3E}">
        <p14:creationId xmlns:p14="http://schemas.microsoft.com/office/powerpoint/2010/main" val="32018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</Words>
  <Application>Microsoft Office PowerPoint</Application>
  <PresentationFormat>화면 슬라이드 쇼(4:3)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</dc:creator>
  <cp:lastModifiedBy>kim</cp:lastModifiedBy>
  <cp:revision>17</cp:revision>
  <dcterms:created xsi:type="dcterms:W3CDTF">2016-10-18T17:43:28Z</dcterms:created>
  <dcterms:modified xsi:type="dcterms:W3CDTF">2016-10-20T15:31:23Z</dcterms:modified>
</cp:coreProperties>
</file>