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56" r:id="rId3"/>
    <p:sldId id="258" r:id="rId4"/>
    <p:sldId id="274" r:id="rId5"/>
    <p:sldId id="271" r:id="rId6"/>
    <p:sldId id="263" r:id="rId7"/>
    <p:sldId id="267" r:id="rId8"/>
    <p:sldId id="262" r:id="rId9"/>
    <p:sldId id="275" r:id="rId10"/>
    <p:sldId id="268" r:id="rId11"/>
    <p:sldId id="270" r:id="rId12"/>
    <p:sldId id="273" r:id="rId13"/>
    <p:sldId id="269" r:id="rId14"/>
    <p:sldId id="265" r:id="rId15"/>
    <p:sldId id="259" r:id="rId16"/>
    <p:sldId id="260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99" d="100"/>
          <a:sy n="99" d="100"/>
        </p:scale>
        <p:origin x="-12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15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22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39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34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58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11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77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04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0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0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47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18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03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83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69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9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B84625-AB83-44B2-8941-5BAB40FF0957}" type="datetimeFigureOut">
              <a:rPr lang="ko-KR" altLang="en-US" smtClean="0"/>
              <a:t>2016-10-22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A126-9F9B-418D-920E-A0B2876DF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22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naver.com/read/image/?mailSN=45283&amp;attachIndex=2&amp;contentType=image/jpeg&amp;offset=3309&amp;size=21624&amp;mimeSN=1476808241.522849.6793.529642&amp;org=1&amp;u=karollin" TargetMode="External"/><Relationship Id="rId2" Type="http://schemas.openxmlformats.org/officeDocument/2006/relationships/hyperlink" Target="https://www.youtube.com/watch?v=3bdm4NBYxI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rAYiBSo3JKY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69071" y="2418678"/>
            <a:ext cx="9404723" cy="1400530"/>
          </a:xfrm>
        </p:spPr>
        <p:txBody>
          <a:bodyPr/>
          <a:lstStyle/>
          <a:p>
            <a:pPr algn="ctr"/>
            <a:r>
              <a:rPr lang="en-US" altLang="ko-KR" sz="5400" b="1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How are you today ?</a:t>
            </a:r>
            <a:endParaRPr lang="ko-KR" altLang="en-US" sz="5400" b="1" i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54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9678" y="350520"/>
            <a:ext cx="9404723" cy="629322"/>
          </a:xfrm>
        </p:spPr>
        <p:txBody>
          <a:bodyPr/>
          <a:lstStyle/>
          <a:p>
            <a:r>
              <a:rPr lang="en-US" altLang="ko-KR" dirty="0" smtClean="0"/>
              <a:t>Sad movies help reduce pain   </a:t>
            </a:r>
            <a:r>
              <a:rPr lang="en-US" altLang="ko-KR" sz="2000" dirty="0" smtClean="0"/>
              <a:t>level  4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4360" y="1722120"/>
            <a:ext cx="10972800" cy="4754879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en-US" altLang="ko-KR" dirty="0"/>
              <a:t>Watching sad movies can be just what the doctor ordered. A study shows that sad movies may </a:t>
            </a:r>
            <a:r>
              <a:rPr lang="en-US" altLang="ko-KR" dirty="0" smtClean="0"/>
              <a:t>increase </a:t>
            </a:r>
            <a:r>
              <a:rPr lang="en-US" altLang="ko-KR" dirty="0"/>
              <a:t>our </a:t>
            </a:r>
            <a:r>
              <a:rPr lang="en-US" altLang="ko-KR" dirty="0" smtClean="0"/>
              <a:t>patience to </a:t>
            </a:r>
            <a:r>
              <a:rPr lang="en-US" altLang="ko-KR" dirty="0"/>
              <a:t>pain. Researchers say that sad movies can increase the amount of endorphins released by the brain. These chemicals are our body's natural painkillers. They </a:t>
            </a:r>
            <a:r>
              <a:rPr lang="en-US" altLang="ko-KR" dirty="0" smtClean="0"/>
              <a:t>save  </a:t>
            </a:r>
            <a:r>
              <a:rPr lang="en-US" altLang="ko-KR" dirty="0"/>
              <a:t>physical or emotional pain. </a:t>
            </a:r>
            <a:r>
              <a:rPr lang="en-US" altLang="ko-KR" dirty="0" smtClean="0"/>
              <a:t>Dr. </a:t>
            </a:r>
            <a:r>
              <a:rPr lang="en-US" altLang="ko-KR" dirty="0"/>
              <a:t>Robin Dunbar said the </a:t>
            </a:r>
            <a:r>
              <a:rPr lang="en-US" altLang="ko-KR" dirty="0" smtClean="0"/>
              <a:t>unhappiness </a:t>
            </a:r>
            <a:r>
              <a:rPr lang="en-US" altLang="ko-KR" dirty="0"/>
              <a:t>people get from </a:t>
            </a:r>
            <a:r>
              <a:rPr lang="en-US" altLang="ko-KR" dirty="0" smtClean="0"/>
              <a:t>trouble effects </a:t>
            </a:r>
            <a:r>
              <a:rPr lang="en-US" altLang="ko-KR" dirty="0"/>
              <a:t>the endorphin system and relieves our pain.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Dr. </a:t>
            </a:r>
            <a:r>
              <a:rPr lang="en-US" altLang="ko-KR" dirty="0"/>
              <a:t>Dunbar </a:t>
            </a:r>
            <a:r>
              <a:rPr lang="en-US" altLang="ko-KR" dirty="0" smtClean="0"/>
              <a:t>performed </a:t>
            </a:r>
            <a:r>
              <a:rPr lang="en-US" altLang="ko-KR" dirty="0"/>
              <a:t>tests to find out the effect sad stories have on us. One group of people watched a sad movie about a </a:t>
            </a:r>
            <a:r>
              <a:rPr lang="en-US" altLang="ko-KR" dirty="0" smtClean="0"/>
              <a:t>incapable </a:t>
            </a:r>
            <a:r>
              <a:rPr lang="en-US" altLang="ko-KR" dirty="0"/>
              <a:t>man fighting homelessness, drugs and alcohol. Another group watched a film on Britain's geology. </a:t>
            </a:r>
            <a:endParaRPr lang="en-US" altLang="ko-KR" dirty="0" smtClean="0"/>
          </a:p>
          <a:p>
            <a:r>
              <a:rPr lang="en-US" altLang="ko-KR" dirty="0" smtClean="0"/>
              <a:t>The </a:t>
            </a:r>
            <a:r>
              <a:rPr lang="en-US" altLang="ko-KR" dirty="0"/>
              <a:t>pain </a:t>
            </a:r>
            <a:r>
              <a:rPr lang="en-US" altLang="ko-KR" dirty="0" smtClean="0"/>
              <a:t>endurance of those who </a:t>
            </a:r>
            <a:r>
              <a:rPr lang="en-US" altLang="ko-KR" dirty="0"/>
              <a:t>watched the sad film increased by 13.1%, while the pain </a:t>
            </a:r>
            <a:r>
              <a:rPr lang="en-US" altLang="ko-KR" dirty="0" smtClean="0"/>
              <a:t>endurance </a:t>
            </a:r>
            <a:r>
              <a:rPr lang="en-US" altLang="ko-KR" dirty="0"/>
              <a:t>for those who watched the documentary decreased by 4.6%. One reason we like sad movies is the natural high we get from the endorphins. </a:t>
            </a:r>
            <a:endParaRPr lang="en-US" altLang="ko-KR" dirty="0" smtClean="0"/>
          </a:p>
          <a:p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Geology</a:t>
            </a:r>
          </a:p>
          <a:p>
            <a:pPr marL="0" indent="0">
              <a:buNone/>
            </a:pPr>
            <a:r>
              <a:rPr lang="en-US" altLang="ko-KR" dirty="0" smtClean="0"/>
              <a:t> : a </a:t>
            </a:r>
            <a:r>
              <a:rPr lang="en-US" altLang="ko-KR" dirty="0"/>
              <a:t>science that deals with the history of the earth as recorded in rocks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8720" y="111252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/>
              <a:t>Articles from BBC /  Sep24, 2016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79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5151" y="803238"/>
            <a:ext cx="9404723" cy="629322"/>
          </a:xfrm>
        </p:spPr>
        <p:txBody>
          <a:bodyPr/>
          <a:lstStyle/>
          <a:p>
            <a:r>
              <a:rPr lang="en-US" altLang="ko-KR" sz="3200" dirty="0"/>
              <a:t>Match the </a:t>
            </a:r>
            <a:r>
              <a:rPr lang="en-US" altLang="ko-KR" sz="3200" dirty="0" smtClean="0"/>
              <a:t>words to its meaning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5280" y="2118361"/>
            <a:ext cx="5179611" cy="3779519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distressing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traumatic</a:t>
            </a:r>
          </a:p>
          <a:p>
            <a:endParaRPr lang="en-US" altLang="ko-KR" dirty="0"/>
          </a:p>
          <a:p>
            <a:r>
              <a:rPr lang="en-US" altLang="ko-KR" dirty="0" smtClean="0"/>
              <a:t>experiment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boost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relieve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654493" y="2254213"/>
            <a:ext cx="6278427" cy="353698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increase / </a:t>
            </a:r>
            <a:r>
              <a:rPr lang="en-US" altLang="ko-KR" dirty="0"/>
              <a:t>contribute to the </a:t>
            </a:r>
            <a:r>
              <a:rPr lang="en-US" altLang="ko-KR" dirty="0" smtClean="0"/>
              <a:t>progress </a:t>
            </a:r>
            <a:r>
              <a:rPr lang="en-US" altLang="ko-KR" dirty="0"/>
              <a:t>or growth </a:t>
            </a:r>
            <a:r>
              <a:rPr lang="en-US" altLang="ko-KR" dirty="0" smtClean="0"/>
              <a:t>of</a:t>
            </a:r>
          </a:p>
          <a:p>
            <a:r>
              <a:rPr lang="en-US" altLang="ko-KR" dirty="0"/>
              <a:t>causing distress or worry or </a:t>
            </a:r>
            <a:r>
              <a:rPr lang="en-US" altLang="ko-KR" dirty="0" smtClean="0"/>
              <a:t>anxiety / unpleasant </a:t>
            </a:r>
            <a:r>
              <a:rPr lang="en-US" altLang="ko-KR" dirty="0"/>
              <a:t>/ gloomy </a:t>
            </a:r>
            <a:endParaRPr lang="en-US" altLang="ko-KR" dirty="0" smtClean="0"/>
          </a:p>
          <a:p>
            <a:r>
              <a:rPr lang="en-US" altLang="ko-KR" dirty="0" smtClean="0"/>
              <a:t>provide </a:t>
            </a:r>
            <a:r>
              <a:rPr lang="en-US" altLang="ko-KR" dirty="0"/>
              <a:t>physical relief, as from </a:t>
            </a:r>
            <a:r>
              <a:rPr lang="en-US" altLang="ko-KR" dirty="0" smtClean="0"/>
              <a:t>pain / free </a:t>
            </a:r>
            <a:r>
              <a:rPr lang="en-US" altLang="ko-KR" dirty="0"/>
              <a:t>from </a:t>
            </a:r>
            <a:r>
              <a:rPr lang="en-US" altLang="ko-KR" dirty="0" smtClean="0"/>
              <a:t>a burden or distress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testing of an idea</a:t>
            </a:r>
            <a:endParaRPr lang="en-US" altLang="ko-KR" dirty="0" smtClean="0"/>
          </a:p>
          <a:p>
            <a:r>
              <a:rPr lang="en-US" altLang="ko-KR" dirty="0" smtClean="0"/>
              <a:t>relating </a:t>
            </a:r>
            <a:r>
              <a:rPr lang="en-US" altLang="ko-KR" dirty="0"/>
              <a:t>to a physical injury or wound to the </a:t>
            </a:r>
            <a:r>
              <a:rPr lang="en-US" altLang="ko-KR" dirty="0" smtClean="0"/>
              <a:t>body / psychologically </a:t>
            </a:r>
            <a:r>
              <a:rPr lang="en-US" altLang="ko-KR" dirty="0"/>
              <a:t>painful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41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r>
              <a:rPr lang="en-US" altLang="ko-KR" dirty="0" smtClean="0"/>
              <a:t>Truth or False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65760" y="1203961"/>
            <a:ext cx="11430000" cy="2148840"/>
          </a:xfrm>
        </p:spPr>
        <p:txBody>
          <a:bodyPr/>
          <a:lstStyle/>
          <a:p>
            <a:r>
              <a:rPr lang="en-US" altLang="ko-KR" dirty="0" smtClean="0"/>
              <a:t>The article says a doctor ordered a patient to watch a sad movie.                 ( T / F )</a:t>
            </a:r>
          </a:p>
          <a:p>
            <a:r>
              <a:rPr lang="en-US" altLang="ko-KR" dirty="0" smtClean="0"/>
              <a:t>People who watched a sad movie decreased their resistance to pain.          ( T / F )</a:t>
            </a:r>
            <a:endParaRPr lang="en-US" altLang="ko-KR" dirty="0"/>
          </a:p>
          <a:p>
            <a:r>
              <a:rPr lang="en-US" altLang="ko-KR" dirty="0" smtClean="0"/>
              <a:t>Endorphins are our body’s natural painkillers released by the brain.                 ( T / F )</a:t>
            </a:r>
          </a:p>
          <a:p>
            <a:r>
              <a:rPr lang="en-US" altLang="ko-KR" dirty="0" smtClean="0"/>
              <a:t>A group of people watched a film about Disney’s animation.                          ( T / F )</a:t>
            </a:r>
          </a:p>
          <a:p>
            <a:r>
              <a:rPr lang="en-US" altLang="ko-KR" dirty="0" smtClean="0"/>
              <a:t>People who watched Britain’s Geology became stronger to pain.                  ( T / F )</a:t>
            </a:r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76591" y="3282876"/>
            <a:ext cx="9404723" cy="781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dirty="0" smtClean="0"/>
              <a:t>Synonym Match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sz="half" idx="1"/>
          </p:nvPr>
        </p:nvSpPr>
        <p:spPr>
          <a:xfrm>
            <a:off x="381000" y="4236721"/>
            <a:ext cx="4236720" cy="214884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Conducted</a:t>
            </a:r>
          </a:p>
          <a:p>
            <a:r>
              <a:rPr lang="en-US" altLang="ko-KR" dirty="0" smtClean="0"/>
              <a:t>Tolerance</a:t>
            </a:r>
          </a:p>
          <a:p>
            <a:r>
              <a:rPr lang="en-US" altLang="ko-KR" dirty="0" smtClean="0"/>
              <a:t>Battling</a:t>
            </a:r>
          </a:p>
          <a:p>
            <a:r>
              <a:rPr lang="en-US" altLang="ko-KR" dirty="0" smtClean="0"/>
              <a:t>Increase</a:t>
            </a:r>
          </a:p>
          <a:p>
            <a:r>
              <a:rPr lang="en-US" altLang="ko-KR" dirty="0"/>
              <a:t>P</a:t>
            </a:r>
            <a:r>
              <a:rPr lang="en-US" altLang="ko-KR" dirty="0" smtClean="0"/>
              <a:t>sychological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7" name="내용 개체 틀 2"/>
          <p:cNvSpPr>
            <a:spLocks noGrp="1"/>
          </p:cNvSpPr>
          <p:nvPr>
            <p:ph sz="half" idx="1"/>
          </p:nvPr>
        </p:nvSpPr>
        <p:spPr>
          <a:xfrm>
            <a:off x="5844594" y="4251961"/>
            <a:ext cx="4236720" cy="214884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Emotional</a:t>
            </a:r>
          </a:p>
          <a:p>
            <a:r>
              <a:rPr lang="en-US" altLang="ko-KR" dirty="0" smtClean="0"/>
              <a:t>Carried out</a:t>
            </a:r>
          </a:p>
          <a:p>
            <a:r>
              <a:rPr lang="en-US" altLang="ko-KR" dirty="0" smtClean="0"/>
              <a:t>Grow </a:t>
            </a:r>
          </a:p>
          <a:p>
            <a:r>
              <a:rPr lang="en-US" altLang="ko-KR" dirty="0" smtClean="0"/>
              <a:t>Fighting</a:t>
            </a:r>
          </a:p>
          <a:p>
            <a:r>
              <a:rPr lang="en-US" altLang="ko-KR" dirty="0"/>
              <a:t>E</a:t>
            </a:r>
            <a:r>
              <a:rPr lang="en-US" altLang="ko-KR" dirty="0" smtClean="0"/>
              <a:t>ndurance</a:t>
            </a:r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7010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0762"/>
          </a:xfrm>
        </p:spPr>
        <p:txBody>
          <a:bodyPr/>
          <a:lstStyle/>
          <a:p>
            <a:r>
              <a:rPr lang="en-US" altLang="ko-KR" dirty="0" smtClean="0"/>
              <a:t>Writing Prescription </a:t>
            </a:r>
            <a:r>
              <a:rPr lang="en-US" altLang="ko-KR" sz="2000" dirty="0" smtClean="0"/>
              <a:t>(5min)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07933" y="2133600"/>
            <a:ext cx="4396341" cy="3368040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endParaRPr lang="ko-KR" altLang="ko-KR" dirty="0">
              <a:latin typeface="Arial"/>
            </a:endParaRPr>
          </a:p>
          <a:p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4625293"/>
              </p:ext>
            </p:extLst>
          </p:nvPr>
        </p:nvGraphicFramePr>
        <p:xfrm>
          <a:off x="1088073" y="1478279"/>
          <a:ext cx="4840288" cy="47701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20144"/>
                <a:gridCol w="2420144"/>
              </a:tblGrid>
              <a:tr h="579121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Patient : </a:t>
                      </a:r>
                      <a:endParaRPr lang="ko-KR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1816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Doctor : </a:t>
                      </a:r>
                      <a:endParaRPr lang="ko-KR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72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Prescription</a:t>
                      </a:r>
                    </a:p>
                    <a:p>
                      <a:pPr latinLnBrk="1"/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내용 개체 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370275"/>
              </p:ext>
            </p:extLst>
          </p:nvPr>
        </p:nvGraphicFramePr>
        <p:xfrm>
          <a:off x="6330633" y="1527173"/>
          <a:ext cx="4886008" cy="472122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443004"/>
                <a:gridCol w="2443004"/>
              </a:tblGrid>
              <a:tr h="514987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Patient :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6388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Doctor :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42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smtClean="0">
                          <a:solidFill>
                            <a:schemeClr val="bg1"/>
                          </a:solidFill>
                        </a:rPr>
                        <a:t>Symptoms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smtClean="0">
                          <a:solidFill>
                            <a:schemeClr val="bg1"/>
                          </a:solidFill>
                        </a:rPr>
                        <a:t>Prescription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9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26" y="2119849"/>
            <a:ext cx="2968073" cy="1933575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494947" y="1512140"/>
            <a:ext cx="4809808" cy="4843145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LOTTE CINEMA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25927" y="1500690"/>
            <a:ext cx="4594914" cy="4518977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MEGA BOX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1722"/>
          </a:xfrm>
        </p:spPr>
        <p:txBody>
          <a:bodyPr/>
          <a:lstStyle/>
          <a:p>
            <a:r>
              <a:rPr lang="en-US" altLang="ko-KR" sz="3200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Where would you go to reduce your stress?</a:t>
            </a:r>
            <a:endParaRPr lang="ko-KR" altLang="en-US" sz="3200" i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7" name="내용 개체 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531">
            <a:off x="6869337" y="2053615"/>
            <a:ext cx="1517649" cy="206604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45" y="4286524"/>
            <a:ext cx="1490533" cy="2205989"/>
          </a:xfrm>
          <a:prstGeom prst="rect">
            <a:avLst/>
          </a:prstGeom>
        </p:spPr>
      </p:pic>
      <p:pic>
        <p:nvPicPr>
          <p:cNvPr id="2050" name="Picture 2" descr="i-am-s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17" y="4450106"/>
            <a:ext cx="2747841" cy="18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957535"/>
            <a:ext cx="6004560" cy="39097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03" y="2227566"/>
            <a:ext cx="2887577" cy="3412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3887" y="2622967"/>
            <a:ext cx="135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My dad</a:t>
            </a:r>
            <a:endParaRPr lang="ko-KR" alt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2206254"/>
            <a:ext cx="2346960" cy="34549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" y="2628891"/>
            <a:ext cx="19812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Psychology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23" y="5867267"/>
            <a:ext cx="600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Psychology : </a:t>
            </a:r>
            <a:r>
              <a:rPr lang="en-US" altLang="ko-KR" dirty="0"/>
              <a:t>the science of mental </a:t>
            </a:r>
            <a:r>
              <a:rPr lang="en-US" altLang="ko-KR" dirty="0" smtClean="0"/>
              <a:t>life</a:t>
            </a:r>
          </a:p>
          <a:p>
            <a:r>
              <a:rPr lang="en-US" altLang="ko-KR" dirty="0" smtClean="0"/>
              <a:t>Geology : the </a:t>
            </a:r>
            <a:r>
              <a:rPr lang="en-US" altLang="ko-KR" dirty="0"/>
              <a:t>science that deals with the history of the earth as recorded in rocks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0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3682"/>
          </a:xfrm>
        </p:spPr>
        <p:txBody>
          <a:bodyPr/>
          <a:lstStyle/>
          <a:p>
            <a:r>
              <a:rPr lang="en-US" altLang="ko-KR" sz="3200" i="1" dirty="0" smtClean="0"/>
              <a:t>Compare your feeling after  watching both.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47460" y="2148840"/>
            <a:ext cx="4648200" cy="3124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ko-KR" sz="4800" dirty="0" smtClean="0">
                <a:hlinkClick r:id="rId2"/>
              </a:rPr>
              <a:t>https://</a:t>
            </a:r>
            <a:r>
              <a:rPr lang="en-US" altLang="ko-KR" sz="5600" dirty="0" smtClean="0">
                <a:hlinkClick r:id="rId2"/>
              </a:rPr>
              <a:t>www.youtube.com/watch?v=3bdm4NBYxII</a:t>
            </a:r>
            <a:endParaRPr lang="en-US" altLang="ko-KR" sz="5600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3200" i="1" dirty="0" smtClean="0"/>
              <a:t>       </a:t>
            </a:r>
            <a:endParaRPr lang="ko-KR" altLang="en-US" sz="3200" i="1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AutoShape 2" descr="첨부 파일 이미지 미리보기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" y="-2238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2528411"/>
            <a:ext cx="4648200" cy="3990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5560" y="268000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My </a:t>
            </a:r>
            <a:r>
              <a:rPr lang="en-US" altLang="ko-KR" sz="24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dad</a:t>
            </a:r>
            <a:endParaRPr lang="ko-KR" altLang="en-US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7" y="2528410"/>
            <a:ext cx="4820605" cy="4131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757" y="2080260"/>
            <a:ext cx="463772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6"/>
              </a:rPr>
              <a:t>https://youtu.be/rAYiBSo3JKY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2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6598" y="412961"/>
            <a:ext cx="9404723" cy="928159"/>
          </a:xfrm>
        </p:spPr>
        <p:txBody>
          <a:bodyPr/>
          <a:lstStyle/>
          <a:p>
            <a:r>
              <a:rPr lang="en-US" altLang="ko-KR" sz="5400" i="1" dirty="0" smtClean="0">
                <a:latin typeface="HY견명조" pitchFamily="18" charset="-127"/>
                <a:ea typeface="HY견명조" pitchFamily="18" charset="-127"/>
              </a:rPr>
              <a:t>Share ideas in pairs. </a:t>
            </a:r>
            <a:r>
              <a:rPr lang="en-US" altLang="ko-KR" sz="1800" i="1" dirty="0" smtClean="0">
                <a:latin typeface="HY견명조" pitchFamily="18" charset="-127"/>
                <a:ea typeface="HY견명조" pitchFamily="18" charset="-127"/>
              </a:rPr>
              <a:t>5min</a:t>
            </a:r>
            <a:endParaRPr lang="ko-KR" altLang="en-US" sz="1800" i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627" y="1614193"/>
            <a:ext cx="6914253" cy="4283687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altLang="ko-KR" sz="4000" dirty="0" smtClean="0"/>
              <a:t> </a:t>
            </a:r>
            <a:r>
              <a:rPr lang="en-US" altLang="ko-KR" sz="3200" dirty="0" smtClean="0"/>
              <a:t>1</a:t>
            </a:r>
            <a:r>
              <a:rPr lang="en-US" altLang="ko-KR" sz="3200" dirty="0"/>
              <a:t>. How did you feel about it</a:t>
            </a:r>
            <a:r>
              <a:rPr lang="en-US" altLang="ko-KR" sz="3200" dirty="0" smtClean="0"/>
              <a:t>?</a:t>
            </a:r>
          </a:p>
          <a:p>
            <a:pPr lvl="0">
              <a:lnSpc>
                <a:spcPct val="150000"/>
              </a:lnSpc>
            </a:pPr>
            <a:r>
              <a:rPr lang="en-US" altLang="ko-KR" sz="3200" dirty="0" smtClean="0"/>
              <a:t> 2</a:t>
            </a:r>
            <a:r>
              <a:rPr lang="en-US" altLang="ko-KR" sz="3200" dirty="0"/>
              <a:t>. Do you think this kind of movie help </a:t>
            </a:r>
            <a:r>
              <a:rPr lang="en-US" altLang="ko-KR" sz="3200" dirty="0" smtClean="0"/>
              <a:t>you </a:t>
            </a:r>
            <a:r>
              <a:rPr lang="en-US" altLang="ko-KR" sz="3200" dirty="0"/>
              <a:t>feel </a:t>
            </a:r>
            <a:r>
              <a:rPr lang="en-US" altLang="ko-KR" sz="3200" dirty="0" smtClean="0"/>
              <a:t>relaxed and better?</a:t>
            </a:r>
          </a:p>
          <a:p>
            <a:pPr lvl="0">
              <a:lnSpc>
                <a:spcPct val="150000"/>
              </a:lnSpc>
            </a:pPr>
            <a:r>
              <a:rPr lang="en-US" altLang="ko-KR" sz="3200" dirty="0" smtClean="0"/>
              <a:t> 3. Recommend  the best movie you have watched to your friend.</a:t>
            </a:r>
            <a:endParaRPr lang="en-US" altLang="ko-KR" sz="3200" dirty="0"/>
          </a:p>
        </p:txBody>
      </p:sp>
      <p:pic>
        <p:nvPicPr>
          <p:cNvPr id="4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1463040"/>
            <a:ext cx="407169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19391" y="727038"/>
            <a:ext cx="9404723" cy="1400530"/>
          </a:xfrm>
        </p:spPr>
        <p:txBody>
          <a:bodyPr/>
          <a:lstStyle/>
          <a:p>
            <a:r>
              <a:rPr lang="en-US" altLang="ko-KR" sz="5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Thank you </a:t>
            </a:r>
            <a:r>
              <a:rPr lang="en-US" altLang="ko-KR" sz="5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  <a:sym typeface="Wingdings" panose="05000000000000000000" pitchFamily="2" charset="2"/>
              </a:rPr>
              <a:t></a:t>
            </a:r>
            <a:r>
              <a:rPr lang="en-US" altLang="ko-KR" sz="5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/>
            </a:r>
            <a:br>
              <a:rPr lang="en-US" altLang="ko-KR" sz="5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</a:br>
            <a:r>
              <a:rPr lang="en-US" altLang="ko-KR" sz="5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/>
            </a:r>
            <a:br>
              <a:rPr lang="en-US" altLang="ko-KR" sz="5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</a:br>
            <a:r>
              <a:rPr lang="en-US" altLang="ko-KR" sz="4400" b="1" dirty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M</a:t>
            </a:r>
            <a:r>
              <a:rPr lang="en-US" altLang="ko-KR" sz="4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y special class,</a:t>
            </a:r>
            <a:br>
              <a:rPr lang="en-US" altLang="ko-KR" sz="44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</a:br>
            <a:r>
              <a:rPr lang="en-US" altLang="ko-KR" sz="4000" b="1" dirty="0" smtClean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Hope you all the best.</a:t>
            </a:r>
            <a:r>
              <a:rPr lang="en-US" altLang="ko-KR" sz="4000" b="1" dirty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/>
            </a:r>
            <a:br>
              <a:rPr lang="en-US" altLang="ko-KR" sz="4000" b="1" dirty="0">
                <a:solidFill>
                  <a:schemeClr val="tx1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</a:br>
            <a:endParaRPr lang="ko-KR" altLang="en-US" sz="4000" b="1" dirty="0">
              <a:solidFill>
                <a:schemeClr val="tx1"/>
              </a:solidFill>
              <a:latin typeface="MD이솝체" panose="02020603020101020101" pitchFamily="18" charset="-127"/>
              <a:ea typeface="MD이솝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23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2960" y="1950719"/>
            <a:ext cx="10424160" cy="20690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800" b="1" i="1" kern="0" spc="3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What would you do </a:t>
            </a:r>
            <a:br>
              <a:rPr lang="en-US" altLang="ko-KR" sz="4800" b="1" i="1" kern="0" spc="3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4800" b="1" i="1" kern="0" spc="3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when you are in pain or stress?</a:t>
            </a:r>
            <a:endParaRPr lang="ko-KR" altLang="en-US" sz="4800" b="1" i="1" kern="0" spc="300" dirty="0"/>
          </a:p>
        </p:txBody>
      </p:sp>
    </p:spTree>
    <p:extLst>
      <p:ext uri="{BB962C8B-B14F-4D97-AF65-F5344CB8AC3E}">
        <p14:creationId xmlns:p14="http://schemas.microsoft.com/office/powerpoint/2010/main" val="3270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3725" y="259080"/>
            <a:ext cx="10028515" cy="149352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altLang="ko-KR" sz="3200" b="1" i="1" kern="0" spc="3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When I am </a:t>
            </a:r>
            <a:r>
              <a:rPr lang="en-US" altLang="ko-KR" sz="3200" b="1" i="1" kern="0" spc="300" dirty="0">
                <a:latin typeface="HY견명조" panose="02030600000101010101" pitchFamily="18" charset="-127"/>
                <a:ea typeface="HY견명조" panose="02030600000101010101" pitchFamily="18" charset="-127"/>
              </a:rPr>
              <a:t>in pain or </a:t>
            </a:r>
            <a:r>
              <a:rPr lang="en-US" altLang="ko-KR" sz="3200" b="1" i="1" kern="0" spc="3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stress</a:t>
            </a:r>
            <a:br>
              <a:rPr lang="en-US" altLang="ko-KR" sz="3200" b="1" i="1" kern="0" spc="3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2400" b="1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(mentally or physically)  3min</a:t>
            </a:r>
            <a:br>
              <a:rPr lang="en-US" altLang="ko-KR" sz="2400" b="1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2400" b="1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3200" b="1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/>
            </a:r>
            <a:br>
              <a:rPr lang="en-US" altLang="ko-KR" sz="3200" b="1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3200" b="1" i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0040" y="2026921"/>
            <a:ext cx="5210091" cy="4251960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altLang="ko-KR" sz="2000" b="1" dirty="0" smtClean="0"/>
              <a:t>Lena : silence/ music/ beer / friend</a:t>
            </a:r>
            <a:endParaRPr lang="ko-KR" altLang="en-US" sz="2000" b="1" dirty="0"/>
          </a:p>
          <a:p>
            <a:pPr>
              <a:lnSpc>
                <a:spcPct val="300000"/>
              </a:lnSpc>
            </a:pPr>
            <a:r>
              <a:rPr lang="en-US" altLang="ko-KR" sz="2000" b="1" dirty="0" smtClean="0"/>
              <a:t>Kate : </a:t>
            </a:r>
          </a:p>
          <a:p>
            <a:pPr>
              <a:lnSpc>
                <a:spcPct val="300000"/>
              </a:lnSpc>
            </a:pPr>
            <a:r>
              <a:rPr lang="en-US" altLang="ko-KR" sz="2000" b="1" dirty="0" smtClean="0"/>
              <a:t>Lizzie : </a:t>
            </a:r>
          </a:p>
          <a:p>
            <a:pPr>
              <a:lnSpc>
                <a:spcPct val="300000"/>
              </a:lnSpc>
            </a:pPr>
            <a:r>
              <a:rPr lang="en-US" altLang="ko-KR" sz="2000" b="1" dirty="0" smtClean="0"/>
              <a:t>Jay :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654493" y="1979892"/>
            <a:ext cx="5760267" cy="4344708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US" altLang="ko-KR" sz="2000" b="1" dirty="0" smtClean="0"/>
              <a:t>Jen : </a:t>
            </a:r>
            <a:endParaRPr lang="en-US" altLang="ko-KR" sz="2000" b="1" dirty="0"/>
          </a:p>
          <a:p>
            <a:pPr>
              <a:lnSpc>
                <a:spcPct val="300000"/>
              </a:lnSpc>
            </a:pPr>
            <a:r>
              <a:rPr lang="en-US" altLang="ko-KR" sz="2000" b="1" dirty="0" smtClean="0"/>
              <a:t>Jessica : </a:t>
            </a:r>
            <a:endParaRPr lang="en-US" altLang="ko-KR" sz="2000" b="1" dirty="0"/>
          </a:p>
          <a:p>
            <a:pPr>
              <a:lnSpc>
                <a:spcPct val="300000"/>
              </a:lnSpc>
            </a:pPr>
            <a:r>
              <a:rPr lang="en-US" altLang="ko-KR" sz="2000" b="1" dirty="0" err="1" smtClean="0"/>
              <a:t>Jennine</a:t>
            </a:r>
            <a:r>
              <a:rPr lang="en-US" altLang="ko-KR" sz="2000" b="1" dirty="0" smtClean="0"/>
              <a:t> : </a:t>
            </a:r>
            <a:endParaRPr lang="en-US" altLang="ko-KR" sz="2000" b="1" dirty="0"/>
          </a:p>
          <a:p>
            <a:pPr>
              <a:lnSpc>
                <a:spcPct val="300000"/>
              </a:lnSpc>
            </a:pPr>
            <a:r>
              <a:rPr lang="en-US" altLang="ko-KR" sz="2000" b="1" dirty="0" smtClean="0"/>
              <a:t>Julia : </a:t>
            </a:r>
            <a:endParaRPr lang="en-US" altLang="ko-KR" sz="2000" b="1" dirty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54440" y="4861560"/>
            <a:ext cx="316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rgbClr val="FF0000"/>
                </a:solidFill>
              </a:rPr>
              <a:t>Painkillers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0873" y="1557391"/>
            <a:ext cx="4047808" cy="501860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A good book</a:t>
            </a:r>
          </a:p>
          <a:p>
            <a:r>
              <a:rPr lang="en-US" altLang="ko-KR" sz="2800" dirty="0" smtClean="0"/>
              <a:t>A hot bath</a:t>
            </a:r>
          </a:p>
          <a:p>
            <a:r>
              <a:rPr lang="en-US" altLang="ko-KR" sz="2800" dirty="0" smtClean="0"/>
              <a:t>A movie</a:t>
            </a:r>
          </a:p>
          <a:p>
            <a:r>
              <a:rPr lang="en-US" altLang="ko-KR" sz="2800" dirty="0" smtClean="0"/>
              <a:t>Chocolate</a:t>
            </a:r>
          </a:p>
          <a:p>
            <a:r>
              <a:rPr lang="en-US" altLang="ko-KR" sz="2800" dirty="0" smtClean="0"/>
              <a:t>Medicine</a:t>
            </a:r>
          </a:p>
          <a:p>
            <a:r>
              <a:rPr lang="en-US" altLang="ko-KR" sz="2800" dirty="0" smtClean="0"/>
              <a:t>Sleep</a:t>
            </a:r>
          </a:p>
          <a:p>
            <a:r>
              <a:rPr lang="en-US" altLang="ko-KR" sz="2800" dirty="0" smtClean="0"/>
              <a:t>A walk</a:t>
            </a:r>
          </a:p>
          <a:p>
            <a:r>
              <a:rPr lang="en-US" altLang="ko-KR" sz="2800" dirty="0" smtClean="0"/>
              <a:t>A chat to friends</a:t>
            </a:r>
            <a:endParaRPr lang="ko-KR" altLang="en-US" sz="2800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>
            <a:off x="7109659" y="852133"/>
            <a:ext cx="2739191" cy="5347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4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Movies</a:t>
            </a:r>
            <a:endParaRPr lang="en-US" altLang="ko-KR" sz="32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3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5890" y="2012574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Romantic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56020" y="2474239"/>
            <a:ext cx="30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Science </a:t>
            </a:r>
            <a:r>
              <a:rPr lang="en-US" altLang="ko-KR" sz="2800" dirty="0" smtClean="0"/>
              <a:t>fiction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86550" y="3417834"/>
            <a:ext cx="138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Horror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93480" y="2956169"/>
            <a:ext cx="138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Musical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6050" y="4602265"/>
            <a:ext cx="1912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Documentary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08670" y="3835861"/>
            <a:ext cx="197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Adventure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9030" y="5381952"/>
            <a:ext cx="1779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Comedy </a:t>
            </a:r>
            <a:endParaRPr lang="ko-KR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627870" y="4495144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Action 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" y="642906"/>
            <a:ext cx="435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C000"/>
                </a:solidFill>
              </a:rPr>
              <a:t>For healing ourselves</a:t>
            </a:r>
            <a:endParaRPr lang="ko-KR" alt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8111" y="2662518"/>
            <a:ext cx="9404723" cy="918882"/>
          </a:xfrm>
        </p:spPr>
        <p:txBody>
          <a:bodyPr/>
          <a:lstStyle/>
          <a:p>
            <a:r>
              <a:rPr lang="en-US" altLang="ko-KR" sz="4400" b="1" i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How sad movies effect on pain</a:t>
            </a:r>
            <a:endParaRPr lang="ko-KR" altLang="en-US" sz="4400" b="1" i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5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7151" y="2209800"/>
            <a:ext cx="9404723" cy="364236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Sad Movies </a:t>
            </a:r>
            <a:r>
              <a:rPr lang="en-US" altLang="ko-KR" sz="4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/>
            </a:r>
            <a:br>
              <a:rPr lang="en-US" altLang="ko-KR" sz="4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3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(Sad Stories)</a:t>
            </a:r>
            <a:br>
              <a:rPr lang="en-US" altLang="ko-KR" sz="3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4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br>
              <a:rPr lang="en-US" altLang="ko-KR" sz="4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4800" dirty="0" smtClean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Endorphins</a:t>
            </a:r>
            <a:r>
              <a:rPr lang="en-US" altLang="ko-KR" sz="4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/>
            </a:r>
            <a:br>
              <a:rPr lang="en-US" altLang="ko-KR" sz="48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3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(Natural Painkillers)</a:t>
            </a:r>
            <a:br>
              <a:rPr lang="en-US" altLang="ko-KR" sz="3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en-US" altLang="ko-KR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/>
            </a:r>
            <a:br>
              <a:rPr lang="en-US" altLang="ko-KR" sz="3600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endParaRPr lang="ko-KR" altLang="en-US" sz="3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" y="518161"/>
            <a:ext cx="81991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i="1" dirty="0">
                <a:solidFill>
                  <a:prstClr val="white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+mj-cs"/>
              </a:rPr>
              <a:t>How are they related?</a:t>
            </a:r>
            <a:r>
              <a:rPr lang="ko-KR" altLang="en-US" sz="4800" i="1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+mj-cs"/>
              </a:rPr>
              <a:t/>
            </a:r>
            <a:br>
              <a:rPr lang="ko-KR" altLang="en-US" sz="4800" i="1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+mj-cs"/>
              </a:rPr>
            </a:br>
            <a:r>
              <a:rPr lang="en-US" altLang="ko-KR" sz="4800" i="1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+mj-cs"/>
              </a:rPr>
              <a:t/>
            </a:r>
            <a:br>
              <a:rPr lang="en-US" altLang="ko-KR" sz="4800" i="1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+mj-cs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27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9678" y="350520"/>
            <a:ext cx="9404723" cy="629322"/>
          </a:xfrm>
        </p:spPr>
        <p:txBody>
          <a:bodyPr/>
          <a:lstStyle/>
          <a:p>
            <a:r>
              <a:rPr lang="en-US" altLang="ko-KR" dirty="0" smtClean="0"/>
              <a:t>Sad movies help reduce pain   </a:t>
            </a:r>
            <a:r>
              <a:rPr lang="en-US" altLang="ko-KR" sz="2000" dirty="0" smtClean="0"/>
              <a:t>level  5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4360" y="1574185"/>
            <a:ext cx="10972800" cy="5009496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Watching </a:t>
            </a:r>
            <a:r>
              <a:rPr lang="en-US" altLang="ko-KR" dirty="0"/>
              <a:t>sad movies can be just what the doctor ordered. A new study </a:t>
            </a:r>
            <a:r>
              <a:rPr lang="en-US" altLang="ko-KR" dirty="0" smtClean="0">
                <a:solidFill>
                  <a:srgbClr val="FFC000"/>
                </a:solidFill>
              </a:rPr>
              <a:t>reveals</a:t>
            </a:r>
            <a:r>
              <a:rPr lang="en-US" altLang="ko-KR" dirty="0" smtClean="0"/>
              <a:t> </a:t>
            </a:r>
            <a:r>
              <a:rPr lang="en-US" altLang="ko-KR" dirty="0"/>
              <a:t>that watching </a:t>
            </a:r>
            <a:r>
              <a:rPr lang="en-US" altLang="ko-KR" dirty="0">
                <a:solidFill>
                  <a:srgbClr val="FFC000"/>
                </a:solidFill>
              </a:rPr>
              <a:t>distressing</a:t>
            </a:r>
            <a:r>
              <a:rPr lang="en-US" altLang="ko-KR" dirty="0"/>
              <a:t> movies may </a:t>
            </a:r>
            <a:r>
              <a:rPr lang="en-US" altLang="ko-KR" dirty="0">
                <a:solidFill>
                  <a:srgbClr val="FFC000"/>
                </a:solidFill>
              </a:rPr>
              <a:t>boost</a:t>
            </a:r>
            <a:r>
              <a:rPr lang="en-US" altLang="ko-KR" b="1" dirty="0"/>
              <a:t> </a:t>
            </a:r>
            <a:r>
              <a:rPr lang="en-US" altLang="ko-KR" dirty="0"/>
              <a:t>our </a:t>
            </a:r>
            <a:r>
              <a:rPr lang="en-US" altLang="ko-KR" dirty="0">
                <a:solidFill>
                  <a:srgbClr val="FFC000"/>
                </a:solidFill>
              </a:rPr>
              <a:t>tolerance</a:t>
            </a:r>
            <a:r>
              <a:rPr lang="en-US" altLang="ko-KR" dirty="0"/>
              <a:t> to pain. Researchers at Oxford University say that emotional movies can increase the amount of endorphins released by the brain. These are our body's natural painkillers - chemicals that relieve physical or psychological pain. </a:t>
            </a:r>
            <a:endParaRPr lang="en-US" altLang="ko-KR" dirty="0" smtClean="0"/>
          </a:p>
          <a:p>
            <a:r>
              <a:rPr lang="en-US" altLang="ko-KR" dirty="0" smtClean="0"/>
              <a:t>Dr. </a:t>
            </a:r>
            <a:r>
              <a:rPr lang="en-US" altLang="ko-KR" dirty="0"/>
              <a:t>Dunbar </a:t>
            </a:r>
            <a:r>
              <a:rPr lang="en-US" altLang="ko-KR" dirty="0" smtClean="0"/>
              <a:t>explained that : “The emotional (distress) you get from </a:t>
            </a:r>
            <a:r>
              <a:rPr lang="en-US" altLang="ko-KR" dirty="0" smtClean="0">
                <a:solidFill>
                  <a:srgbClr val="FFC000"/>
                </a:solidFill>
              </a:rPr>
              <a:t>tragedy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C000"/>
                </a:solidFill>
              </a:rPr>
              <a:t>triggers</a:t>
            </a:r>
            <a:r>
              <a:rPr lang="en-US" altLang="ko-KR" dirty="0" smtClean="0"/>
              <a:t> the endorphin system. The same areas in the brain that deal with physical pain also handle psychological pain.”</a:t>
            </a:r>
          </a:p>
          <a:p>
            <a:r>
              <a:rPr lang="en-US" altLang="ko-KR" dirty="0" smtClean="0"/>
              <a:t>Dr. Dunbar and </a:t>
            </a:r>
            <a:r>
              <a:rPr lang="en-US" altLang="ko-KR" dirty="0"/>
              <a:t>his colleagues </a:t>
            </a:r>
            <a:r>
              <a:rPr lang="en-US" altLang="ko-KR" dirty="0">
                <a:solidFill>
                  <a:srgbClr val="FFC000"/>
                </a:solidFill>
              </a:rPr>
              <a:t>conducted </a:t>
            </a:r>
            <a:r>
              <a:rPr lang="en-US" altLang="ko-KR" dirty="0"/>
              <a:t>tests to find out the effect </a:t>
            </a:r>
            <a:r>
              <a:rPr lang="en-US" altLang="ko-KR" dirty="0">
                <a:solidFill>
                  <a:srgbClr val="FFC000"/>
                </a:solidFill>
              </a:rPr>
              <a:t>tragic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stories have on us. One group of people in their </a:t>
            </a:r>
            <a:r>
              <a:rPr lang="en-US" altLang="ko-KR" dirty="0">
                <a:solidFill>
                  <a:srgbClr val="FFC000"/>
                </a:solidFill>
              </a:rPr>
              <a:t>experiment</a:t>
            </a:r>
            <a:r>
              <a:rPr lang="en-US" altLang="ko-KR" dirty="0"/>
              <a:t> watched a </a:t>
            </a:r>
            <a:r>
              <a:rPr lang="en-US" altLang="ko-KR" dirty="0">
                <a:solidFill>
                  <a:srgbClr val="FFC000"/>
                </a:solidFill>
              </a:rPr>
              <a:t>traumatic</a:t>
            </a:r>
            <a:r>
              <a:rPr lang="en-US" altLang="ko-KR" dirty="0"/>
              <a:t> drama about a disabled man battling homelessness, drugs and alcohol. Another group watched a film on Britain's geology and archaeology. </a:t>
            </a:r>
            <a:endParaRPr lang="en-US" altLang="ko-KR" dirty="0" smtClean="0"/>
          </a:p>
          <a:p>
            <a:r>
              <a:rPr lang="en-US" altLang="ko-KR" dirty="0" smtClean="0"/>
              <a:t>On </a:t>
            </a:r>
            <a:r>
              <a:rPr lang="en-US" altLang="ko-KR" dirty="0"/>
              <a:t>average, the pain tolerance of those who watched the drama increased by 13.1 per cent, while the pain threshold for those who watched the documentary decreased by 4.6 per cent. </a:t>
            </a:r>
            <a:r>
              <a:rPr lang="en-US" altLang="ko-KR" dirty="0" smtClean="0"/>
              <a:t>Dr. </a:t>
            </a:r>
            <a:r>
              <a:rPr lang="en-US" altLang="ko-KR" dirty="0"/>
              <a:t>Dunbar suggested one reason we like to watch sad movies is the natural high from the endorphins. 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Britain’s Geology </a:t>
            </a:r>
          </a:p>
          <a:p>
            <a:pPr marL="0" indent="0">
              <a:buNone/>
            </a:pPr>
            <a:r>
              <a:rPr lang="en-US" altLang="ko-KR" dirty="0" smtClean="0"/>
              <a:t>: </a:t>
            </a:r>
            <a:r>
              <a:rPr lang="en-US" altLang="ko-KR" dirty="0"/>
              <a:t>a science that deals with the history of the earth as recorded in </a:t>
            </a:r>
            <a:r>
              <a:rPr lang="en-US" altLang="ko-KR" dirty="0" smtClean="0"/>
              <a:t>rocks in Northwestern Europe.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8720" y="111252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/>
              <a:t>Articles from BBC /  Sep24, 2016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04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1" y="716280"/>
            <a:ext cx="4701540" cy="1584960"/>
          </a:xfrm>
        </p:spPr>
        <p:txBody>
          <a:bodyPr/>
          <a:lstStyle/>
          <a:p>
            <a:r>
              <a:rPr lang="en-US" altLang="ko-KR" dirty="0" smtClean="0"/>
              <a:t>Britain’s Geology</a:t>
            </a:r>
            <a:br>
              <a:rPr lang="en-US" altLang="ko-KR" dirty="0" smtClean="0"/>
            </a:br>
            <a:r>
              <a:rPr lang="en-US" altLang="ko-KR" sz="1800" dirty="0">
                <a:solidFill>
                  <a:prstClr val="white"/>
                </a:solidFill>
                <a:cs typeface="+mn-cs"/>
              </a:rPr>
              <a:t>the science that deals with the history of the earth as recorded in rocks</a:t>
            </a:r>
            <a:endParaRPr lang="ko-KR" altLang="en-US" dirty="0"/>
          </a:p>
        </p:txBody>
      </p:sp>
      <p:pic>
        <p:nvPicPr>
          <p:cNvPr id="1026" name="Picture 2" descr="Geology Map U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0"/>
            <a:ext cx="4526279" cy="65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58789"/>
            <a:ext cx="5433060" cy="40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57169" cy="1400530"/>
          </a:xfrm>
        </p:spPr>
        <p:txBody>
          <a:bodyPr/>
          <a:lstStyle/>
          <a:p>
            <a:r>
              <a:rPr lang="en-US" altLang="ko-KR" sz="3600" dirty="0" smtClean="0"/>
              <a:t>Share ideas about an article and</a:t>
            </a:r>
            <a:br>
              <a:rPr lang="en-US" altLang="ko-KR" sz="3600" dirty="0" smtClean="0"/>
            </a:br>
            <a:r>
              <a:rPr lang="en-US" altLang="ko-KR" sz="3600" dirty="0" smtClean="0"/>
              <a:t>guess the meaning of new vocabulary </a:t>
            </a:r>
            <a:r>
              <a:rPr lang="en-US" altLang="ko-KR" sz="2000" dirty="0" smtClean="0"/>
              <a:t>(5min)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85152" y="2121535"/>
            <a:ext cx="4396339" cy="4195763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/>
              <a:t>Do you agree with this research ?</a:t>
            </a:r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Why</a:t>
            </a:r>
          </a:p>
          <a:p>
            <a:pPr marL="0" indent="0">
              <a:buNone/>
            </a:pPr>
            <a:r>
              <a:rPr lang="en-US" altLang="ko-KR" sz="2800" dirty="0" smtClean="0"/>
              <a:t>Why not 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4573" y="2147532"/>
            <a:ext cx="4396341" cy="420024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Reveal</a:t>
            </a:r>
          </a:p>
          <a:p>
            <a:r>
              <a:rPr lang="en-US" altLang="ko-KR" dirty="0" smtClean="0"/>
              <a:t>Distressing</a:t>
            </a:r>
          </a:p>
          <a:p>
            <a:r>
              <a:rPr lang="en-US" altLang="ko-KR" dirty="0" smtClean="0"/>
              <a:t>Boost</a:t>
            </a:r>
          </a:p>
          <a:p>
            <a:r>
              <a:rPr lang="en-US" altLang="ko-KR" dirty="0" smtClean="0"/>
              <a:t>Tolerance</a:t>
            </a:r>
          </a:p>
          <a:p>
            <a:r>
              <a:rPr lang="en-US" altLang="ko-KR" dirty="0" smtClean="0"/>
              <a:t>Geology</a:t>
            </a:r>
          </a:p>
          <a:p>
            <a:r>
              <a:rPr lang="en-US" altLang="ko-KR" dirty="0" smtClean="0"/>
              <a:t>Tragedy </a:t>
            </a:r>
          </a:p>
          <a:p>
            <a:r>
              <a:rPr lang="en-US" altLang="ko-KR" dirty="0" smtClean="0"/>
              <a:t>Trigger</a:t>
            </a:r>
          </a:p>
          <a:p>
            <a:r>
              <a:rPr lang="en-US" altLang="ko-KR" dirty="0" smtClean="0"/>
              <a:t>Conduct</a:t>
            </a:r>
          </a:p>
          <a:p>
            <a:r>
              <a:rPr lang="en-US" altLang="ko-KR" dirty="0" smtClean="0"/>
              <a:t>Tragic</a:t>
            </a:r>
          </a:p>
          <a:p>
            <a:r>
              <a:rPr lang="en-US" altLang="ko-KR" dirty="0" smtClean="0"/>
              <a:t>Experiment</a:t>
            </a:r>
          </a:p>
          <a:p>
            <a:r>
              <a:rPr lang="en-US" altLang="ko-KR" dirty="0" smtClean="0"/>
              <a:t>Traumatic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20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817</TotalTime>
  <Words>828</Words>
  <Application>Microsoft Office PowerPoint</Application>
  <PresentationFormat>사용자 지정</PresentationFormat>
  <Paragraphs>137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이온</vt:lpstr>
      <vt:lpstr>How are you today ?</vt:lpstr>
      <vt:lpstr>What would you do  when you are in pain or stress?</vt:lpstr>
      <vt:lpstr>When I am in pain or stress (mentally or physically)  3min   </vt:lpstr>
      <vt:lpstr>PowerPoint 프레젠테이션</vt:lpstr>
      <vt:lpstr>How sad movies effect on pain</vt:lpstr>
      <vt:lpstr>Sad Movies  (Sad Stories) / Endorphins (Natural Painkillers)  </vt:lpstr>
      <vt:lpstr>Sad movies help reduce pain   level  5 </vt:lpstr>
      <vt:lpstr>Britain’s Geology the science that deals with the history of the earth as recorded in rocks</vt:lpstr>
      <vt:lpstr>Share ideas about an article and guess the meaning of new vocabulary (5min)</vt:lpstr>
      <vt:lpstr>Sad movies help reduce pain   level  4 </vt:lpstr>
      <vt:lpstr>Match the words to its meaning</vt:lpstr>
      <vt:lpstr>Truth or False</vt:lpstr>
      <vt:lpstr>Writing Prescription (5min)</vt:lpstr>
      <vt:lpstr>Where would you go to reduce your stress?</vt:lpstr>
      <vt:lpstr>Compare your feeling after  watching both.</vt:lpstr>
      <vt:lpstr>Share ideas in pairs. 5min</vt:lpstr>
      <vt:lpstr>Thank you   My special class, Hope you all the best.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you feel painful  or stressful</dc:title>
  <dc:creator>user</dc:creator>
  <cp:lastModifiedBy>Registered User</cp:lastModifiedBy>
  <cp:revision>136</cp:revision>
  <dcterms:created xsi:type="dcterms:W3CDTF">2016-10-18T06:43:48Z</dcterms:created>
  <dcterms:modified xsi:type="dcterms:W3CDTF">2016-10-22T03:17:58Z</dcterms:modified>
</cp:coreProperties>
</file>