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57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>
        <p:scale>
          <a:sx n="50" d="100"/>
          <a:sy n="50" d="100"/>
        </p:scale>
        <p:origin x="-1398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C2501-F3ED-454E-8C98-6146403908D6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7BF40-281D-470B-96C7-E7F7F8E71D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42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We are going to check out the difference b/t</a:t>
            </a:r>
            <a:r>
              <a:rPr lang="en-US" altLang="ko-KR" baseline="0" dirty="0" smtClean="0"/>
              <a:t> the 2 political parties later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7BF40-281D-470B-96C7-E7F7F8E71D0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468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181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92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34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078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004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281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741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943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20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69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93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A2B33-5416-434A-8B9F-4E51625AEAB9}" type="datetimeFigureOut">
              <a:rPr lang="ko-KR" altLang="en-US" smtClean="0"/>
              <a:t>2016-10-22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6C267-983C-480B-B187-793A7A1777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58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52536" y="-99392"/>
            <a:ext cx="10369152" cy="70567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[mix]5 More Friends uncensore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836712"/>
            <a:ext cx="8640655" cy="4896544"/>
          </a:xfrm>
        </p:spPr>
      </p:pic>
    </p:spTree>
    <p:extLst>
      <p:ext uri="{BB962C8B-B14F-4D97-AF65-F5344CB8AC3E}">
        <p14:creationId xmlns:p14="http://schemas.microsoft.com/office/powerpoint/2010/main" val="5394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82" y="5642084"/>
            <a:ext cx="8819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a person who is competing to get a job or elected position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1246" y="4834515"/>
            <a:ext cx="583247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candidate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donald hillary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09" y="548680"/>
            <a:ext cx="58483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36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19703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3645" y="5570076"/>
            <a:ext cx="6403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a group of people who have similar ideas </a:t>
            </a:r>
          </a:p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about what the government should 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1246" y="4762507"/>
            <a:ext cx="583247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government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62" y="1052736"/>
            <a:ext cx="4896544" cy="320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173" y="5282044"/>
            <a:ext cx="83084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a rule, usually made by a government, </a:t>
            </a:r>
          </a:p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that is used to order the way in which a society behaves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1246" y="4474475"/>
            <a:ext cx="583247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92897"/>
            <a:ext cx="2376264" cy="155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268252" cy="198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37" y="4293096"/>
            <a:ext cx="2016043" cy="201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33" y="2303321"/>
            <a:ext cx="1804089" cy="180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37" y="2399206"/>
            <a:ext cx="1901695" cy="18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republican party에 대한 이미지 검색결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90" y="4343795"/>
            <a:ext cx="2197738" cy="188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"/>
          <a:stretch/>
        </p:blipFill>
        <p:spPr bwMode="auto">
          <a:xfrm>
            <a:off x="3802488" y="139928"/>
            <a:ext cx="3778447" cy="218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xplosion 1 13"/>
          <p:cNvSpPr/>
          <p:nvPr/>
        </p:nvSpPr>
        <p:spPr>
          <a:xfrm rot="21293426">
            <a:off x="1566639" y="1565126"/>
            <a:ext cx="6117241" cy="351807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CROSSWORDS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 descr="donald hillary에 대한 이미지 검색결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9" y="433757"/>
            <a:ext cx="2581053" cy="17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536" y="665693"/>
            <a:ext cx="8280920" cy="29073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altLang="ko-K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 a video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altLang="ko-K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 again while filling out the questions in pairs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altLang="ko-K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Check out the answers together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418" y="188640"/>
            <a:ext cx="7560840" cy="95410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between</a:t>
            </a:r>
          </a:p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Democratic Party </a:t>
            </a:r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ko-KR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Republican Party</a:t>
            </a:r>
            <a:endParaRPr lang="ko-KR" altLang="en-US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44" y="3284984"/>
            <a:ext cx="5903308" cy="33123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07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95936" y="2924944"/>
            <a:ext cx="12731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V.S.</a:t>
            </a:r>
            <a:endParaRPr lang="en-US" altLang="ko-KR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269041" y="594554"/>
            <a:ext cx="2663780" cy="276243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16132" y="3501008"/>
            <a:ext cx="2663780" cy="276243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3843"/>
            <a:ext cx="3281628" cy="221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36" y="1608013"/>
            <a:ext cx="3240360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</a:t>
            </a:r>
          </a:p>
          <a:p>
            <a:pPr algn="ctr"/>
            <a:r>
              <a:rPr lang="en-US" altLang="ko-KR" sz="3600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 H I C K E N</a:t>
            </a:r>
            <a:endParaRPr lang="en-US" altLang="ko-KR" sz="3600" b="1" dirty="0">
              <a:solidFill>
                <a:srgbClr val="FFFF0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PARTY</a:t>
            </a:r>
            <a:endParaRPr lang="ko-KR" altLang="en-US" sz="3600" b="1" dirty="0">
              <a:solidFill>
                <a:schemeClr val="bg1"/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70" y="4497593"/>
            <a:ext cx="3314142" cy="220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1916" y="3322136"/>
            <a:ext cx="3032005" cy="17543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</a:t>
            </a:r>
          </a:p>
          <a:p>
            <a:pPr algn="ctr"/>
            <a:r>
              <a:rPr lang="en-US" altLang="ko-KR" sz="3600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 I Z </a:t>
            </a:r>
            <a:r>
              <a:rPr lang="en-US" altLang="ko-KR" sz="3600" b="1" dirty="0" err="1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</a:t>
            </a:r>
            <a:r>
              <a:rPr lang="en-US" altLang="ko-KR" sz="3600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</a:t>
            </a:r>
            <a:endParaRPr lang="en-US" altLang="ko-KR" sz="3600" b="1" dirty="0">
              <a:solidFill>
                <a:srgbClr val="FFFF0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PARTY</a:t>
            </a:r>
            <a:endParaRPr lang="ko-KR" altLang="en-US" sz="3600" b="1" dirty="0">
              <a:solidFill>
                <a:schemeClr val="bg1"/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9755" y="2684557"/>
            <a:ext cx="6523645" cy="1071384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ELECTION</a:t>
            </a:r>
            <a:r>
              <a:rPr lang="en-US" altLang="ko-KR" sz="3200" b="1" dirty="0" smtClean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for the </a:t>
            </a:r>
            <a:r>
              <a:rPr lang="en-US" altLang="ko-KR" sz="3600" b="1" dirty="0" smtClean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Late-night Snack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556792"/>
            <a:ext cx="3240360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</a:t>
            </a:r>
          </a:p>
          <a:p>
            <a:pPr algn="ctr"/>
            <a:r>
              <a:rPr lang="en-US" altLang="ko-KR" sz="3600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 H I C K E N</a:t>
            </a:r>
            <a:endParaRPr lang="en-US" altLang="ko-KR" sz="3600" b="1" dirty="0">
              <a:solidFill>
                <a:srgbClr val="FFFF0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PARTY</a:t>
            </a:r>
            <a:endParaRPr lang="ko-KR" altLang="en-US" sz="3600" b="1" dirty="0">
              <a:solidFill>
                <a:schemeClr val="bg1"/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1556792"/>
            <a:ext cx="3032005" cy="17543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</a:t>
            </a:r>
          </a:p>
          <a:p>
            <a:pPr algn="ctr"/>
            <a:r>
              <a:rPr lang="en-US" altLang="ko-KR" sz="3600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 I Z </a:t>
            </a:r>
            <a:r>
              <a:rPr lang="en-US" altLang="ko-KR" sz="3600" b="1" dirty="0" err="1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</a:t>
            </a:r>
            <a:r>
              <a:rPr lang="en-US" altLang="ko-KR" sz="3600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</a:t>
            </a:r>
            <a:endParaRPr lang="en-US" altLang="ko-KR" sz="3600" b="1" dirty="0">
              <a:solidFill>
                <a:srgbClr val="FFFF0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PARTY</a:t>
            </a:r>
            <a:endParaRPr lang="ko-KR" altLang="en-US" sz="3600" b="1" dirty="0">
              <a:solidFill>
                <a:schemeClr val="bg1"/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9952" y="2018456"/>
            <a:ext cx="12731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V.S.</a:t>
            </a:r>
            <a:endParaRPr lang="en-US" altLang="ko-KR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755576" y="3500199"/>
            <a:ext cx="7704856" cy="315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ts val="3000"/>
              </a:lnSpc>
              <a:buAutoNum type="arabicPeriod"/>
            </a:pP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</a:t>
            </a: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different groups of </a:t>
            </a: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chicken party </a:t>
            </a: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pizza party</a:t>
            </a:r>
          </a:p>
          <a:p>
            <a:pPr marL="342900" indent="-342900" algn="ctr">
              <a:lnSpc>
                <a:spcPts val="3000"/>
              </a:lnSpc>
              <a:buAutoNum type="arabicPeriod"/>
            </a:pP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Choose </a:t>
            </a: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leader </a:t>
            </a: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each parties</a:t>
            </a:r>
          </a:p>
          <a:p>
            <a:pPr marL="342900" indent="-342900" algn="ctr">
              <a:lnSpc>
                <a:spcPts val="3000"/>
              </a:lnSpc>
              <a:buAutoNum type="arabicPeriod"/>
            </a:pP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parties make </a:t>
            </a: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</a:t>
            </a: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why they should have chicken or pizza as late night snack</a:t>
            </a:r>
          </a:p>
          <a:p>
            <a:pPr marL="342900" indent="-342900" algn="ctr">
              <a:lnSpc>
                <a:spcPts val="3000"/>
              </a:lnSpc>
              <a:buAutoNum type="arabicPeriod"/>
            </a:pP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Leaders in each parties make </a:t>
            </a: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short presentation </a:t>
            </a: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( 1 min.)</a:t>
            </a:r>
          </a:p>
          <a:p>
            <a:pPr marL="342900" indent="-342900" algn="ctr">
              <a:lnSpc>
                <a:spcPts val="3000"/>
              </a:lnSpc>
              <a:buAutoNum type="arabicPeriod"/>
            </a:pP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Vote</a:t>
            </a: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the person you liked</a:t>
            </a:r>
          </a:p>
          <a:p>
            <a:pPr marL="342900" indent="-342900" algn="ctr">
              <a:lnSpc>
                <a:spcPts val="3000"/>
              </a:lnSpc>
              <a:buAutoNum type="arabicPeriod"/>
            </a:pP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According to the person who is </a:t>
            </a: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elected</a:t>
            </a:r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>
              <a:lnSpc>
                <a:spcPts val="3000"/>
              </a:lnSpc>
            </a:pPr>
            <a:r>
              <a:rPr lang="en-US" altLang="ko-KR" sz="24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late night snack is chosen</a:t>
            </a:r>
            <a:endParaRPr lang="ko-KR" altLang="en-US" sz="24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4681" y="260648"/>
            <a:ext cx="6523645" cy="1071384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ELECTION</a:t>
            </a:r>
            <a:r>
              <a:rPr lang="en-US" altLang="ko-KR" sz="3200" b="1" dirty="0" smtClean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for the </a:t>
            </a:r>
            <a:r>
              <a:rPr lang="en-US" altLang="ko-KR" sz="3600" b="1" dirty="0" smtClean="0"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Late-night Snack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U.S. Election</a:t>
            </a:r>
            <a:endParaRPr lang="ko-KR" altLang="en-US" sz="7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r="1400"/>
          <a:stretch/>
        </p:blipFill>
        <p:spPr bwMode="auto">
          <a:xfrm>
            <a:off x="403830" y="985416"/>
            <a:ext cx="8340437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9248" y="4513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Political Parties </a:t>
            </a:r>
            <a:endParaRPr lang="ko-KR" altLang="en-US" sz="7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"/>
          <a:stretch/>
        </p:blipFill>
        <p:spPr bwMode="auto">
          <a:xfrm>
            <a:off x="1108300" y="692696"/>
            <a:ext cx="6931497" cy="389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61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t="22658" r="44353" b="15755"/>
          <a:stretch/>
        </p:blipFill>
        <p:spPr bwMode="auto">
          <a:xfrm>
            <a:off x="444384" y="764704"/>
            <a:ext cx="5077327" cy="5366085"/>
          </a:xfrm>
          <a:prstGeom prst="rect">
            <a:avLst/>
          </a:prstGeom>
          <a:solidFill>
            <a:srgbClr val="000000">
              <a:shade val="9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5" name="Rectangle 4"/>
          <p:cNvSpPr/>
          <p:nvPr/>
        </p:nvSpPr>
        <p:spPr>
          <a:xfrm>
            <a:off x="5940152" y="1926764"/>
            <a:ext cx="3024336" cy="33024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altLang="ko-K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passage</a:t>
            </a:r>
          </a:p>
          <a:p>
            <a:pPr marL="342900" indent="-342900" algn="ctr">
              <a:buAutoNum type="arabicPeriod"/>
            </a:pPr>
            <a:r>
              <a:rPr lang="en-US" altLang="ko-K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vocabularies</a:t>
            </a:r>
            <a:endParaRPr lang="en-US" altLang="ko-KR" sz="24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</a:t>
            </a:r>
            <a:r>
              <a:rPr lang="en-US" altLang="ko-K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Crosswords</a:t>
            </a:r>
            <a:endParaRPr lang="en-US" altLang="ko-KR" sz="24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</a:t>
            </a:r>
            <a:r>
              <a:rPr lang="en-US" altLang="ko-K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Comprehension questions</a:t>
            </a:r>
            <a:endParaRPr lang="ko-KR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1844824"/>
            <a:ext cx="2246632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2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Reading Time</a:t>
            </a:r>
            <a:endParaRPr lang="ko-KR" altLang="en-US" sz="2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"/>
          <a:stretch/>
        </p:blipFill>
        <p:spPr bwMode="auto">
          <a:xfrm>
            <a:off x="1043607" y="355303"/>
            <a:ext cx="710775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4513" y="5301208"/>
            <a:ext cx="6321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a group of people who have similar ideas</a:t>
            </a:r>
          </a:p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about what the government should do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1246" y="4493639"/>
            <a:ext cx="583247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political parties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0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4177" y="5301208"/>
            <a:ext cx="344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the US’s oldest party 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1246" y="4493639"/>
            <a:ext cx="583247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Democratic Party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858">
            <a:off x="678841" y="614443"/>
            <a:ext cx="442957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81" y="1123664"/>
            <a:ext cx="3456384" cy="33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830138">
            <a:off x="6330863" y="831276"/>
            <a:ext cx="20168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Democrats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5991" y="5301208"/>
            <a:ext cx="68187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one of the parties in US </a:t>
            </a:r>
          </a:p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that has a nickname of the "Grand Old Party"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1246" y="4493639"/>
            <a:ext cx="583247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Republican Party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4"/>
          <a:stretch/>
        </p:blipFill>
        <p:spPr bwMode="auto">
          <a:xfrm rot="1014249">
            <a:off x="4595107" y="1002825"/>
            <a:ext cx="3954671" cy="294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epublican party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35" y="1196752"/>
            <a:ext cx="326722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0530474">
            <a:off x="432591" y="769313"/>
            <a:ext cx="223125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Republicans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02433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2606" y="5301208"/>
            <a:ext cx="7425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to choose a person for a particular job, by voting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1246" y="4493639"/>
            <a:ext cx="583247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(to) elect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530474">
            <a:off x="2138199" y="1048381"/>
            <a:ext cx="155523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lection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76688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7478" y="5301208"/>
            <a:ext cx="81358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(v.)  to express your choice by officially writing a mark</a:t>
            </a:r>
          </a:p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(n.) formal expression of opinion or choice,</a:t>
            </a:r>
          </a:p>
          <a:p>
            <a:pPr algn="ctr"/>
            <a:r>
              <a:rPr lang="en-US" altLang="ko-K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made by individuals</a:t>
            </a:r>
          </a:p>
        </p:txBody>
      </p:sp>
      <p:sp>
        <p:nvSpPr>
          <p:cNvPr id="6" name="TextBox 5"/>
          <p:cNvSpPr txBox="1"/>
          <p:nvPr/>
        </p:nvSpPr>
        <p:spPr>
          <a:xfrm rot="20530474">
            <a:off x="2372623" y="1048381"/>
            <a:ext cx="108638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voter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1246" y="4493639"/>
            <a:ext cx="583247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vote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5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68" y="1196752"/>
            <a:ext cx="6375216" cy="320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6827" y="4752718"/>
            <a:ext cx="3405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formal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 </a:t>
            </a: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of a choice</a:t>
            </a:r>
          </a:p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between two or more candidates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3972" y="4752718"/>
            <a:ext cx="3416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formal decision making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</a:p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by people to choose a person for  </a:t>
            </a:r>
          </a:p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political office or other 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5678411"/>
            <a:ext cx="124264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6226" y="5678411"/>
            <a:ext cx="147168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9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353</Words>
  <Application>Microsoft Office PowerPoint</Application>
  <PresentationFormat>On-screen Show (4:3)</PresentationFormat>
  <Paragraphs>71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U.S. 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</dc:title>
  <dc:creator>User</dc:creator>
  <cp:lastModifiedBy>User</cp:lastModifiedBy>
  <cp:revision>27</cp:revision>
  <dcterms:created xsi:type="dcterms:W3CDTF">2016-10-20T03:39:57Z</dcterms:created>
  <dcterms:modified xsi:type="dcterms:W3CDTF">2016-10-22T03:45:29Z</dcterms:modified>
</cp:coreProperties>
</file>