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9496A-D7BF-40FD-99DB-B1665922F023}" type="datetimeFigureOut">
              <a:rPr lang="ko-KR" altLang="en-US" smtClean="0"/>
              <a:pPr/>
              <a:t>2016-11-30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4C4B-080C-4DF7-93FF-C979EF1F64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1357290" y="285728"/>
            <a:ext cx="6394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Nature VS Nurture</a:t>
            </a:r>
            <a:endParaRPr lang="en-US" altLang="ko-K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1" name="그림 10" descr="nature nurture 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571612"/>
            <a:ext cx="6505581" cy="462960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65416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Why boys like a car and </a:t>
            </a:r>
            <a:br>
              <a:rPr lang="en-US" altLang="ko-KR" dirty="0" smtClean="0"/>
            </a:br>
            <a:r>
              <a:rPr lang="en-US" altLang="ko-KR" dirty="0" smtClean="0"/>
              <a:t>why girls like a doll?</a:t>
            </a:r>
            <a:endParaRPr lang="ko-KR" altLang="en-US" dirty="0"/>
          </a:p>
        </p:txBody>
      </p:sp>
      <p:pic>
        <p:nvPicPr>
          <p:cNvPr id="6" name="내용 개체 틀 5" descr="maxresdefaul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71612"/>
            <a:ext cx="8229600" cy="50720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 descr="nature_nurture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8143932" cy="4643470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06" y="142852"/>
            <a:ext cx="9072594" cy="193991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If twins lived in </a:t>
            </a:r>
            <a:r>
              <a:rPr lang="en-US" altLang="ko-KR" dirty="0" smtClean="0"/>
              <a:t>different environment</a:t>
            </a:r>
            <a:r>
              <a:rPr lang="en-US" altLang="ko-KR" dirty="0" smtClean="0"/>
              <a:t>, </a:t>
            </a:r>
            <a:r>
              <a:rPr lang="en-US" altLang="ko-KR" dirty="0" smtClean="0"/>
              <a:t>their </a:t>
            </a:r>
            <a:r>
              <a:rPr lang="en-US" altLang="ko-KR" dirty="0" smtClean="0"/>
              <a:t>habit will be same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1225536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ko-KR" dirty="0" smtClean="0"/>
              <a:t>1) Why </a:t>
            </a:r>
            <a:r>
              <a:rPr lang="en-US" altLang="ko-KR" dirty="0" smtClean="0"/>
              <a:t>boys like a car and </a:t>
            </a:r>
            <a:r>
              <a:rPr lang="en-US" altLang="ko-KR" dirty="0" smtClean="0"/>
              <a:t>why girls</a:t>
            </a:r>
            <a:br>
              <a:rPr lang="en-US" altLang="ko-KR" dirty="0" smtClean="0"/>
            </a:br>
            <a:r>
              <a:rPr lang="en-US" altLang="ko-KR" dirty="0" smtClean="0"/>
              <a:t>    like </a:t>
            </a:r>
            <a:r>
              <a:rPr lang="en-US" altLang="ko-KR" dirty="0" smtClean="0"/>
              <a:t>a doll?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2285992"/>
            <a:ext cx="8929718" cy="122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lvl="0">
              <a:spcBef>
                <a:spcPct val="0"/>
              </a:spcBef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2) </a:t>
            </a:r>
            <a:r>
              <a:rPr lang="en-US" altLang="ko-KR" sz="4400" dirty="0" smtClean="0"/>
              <a:t>If </a:t>
            </a:r>
            <a:r>
              <a:rPr lang="en-US" altLang="ko-KR" sz="4400" dirty="0" smtClean="0"/>
              <a:t>twins lived in different environment, </a:t>
            </a:r>
            <a:r>
              <a:rPr lang="en-US" altLang="ko-KR" sz="4400" dirty="0" smtClean="0"/>
              <a:t>          </a:t>
            </a:r>
          </a:p>
          <a:p>
            <a:pPr lvl="0">
              <a:spcBef>
                <a:spcPct val="0"/>
              </a:spcBef>
            </a:pPr>
            <a:r>
              <a:rPr lang="en-US" altLang="ko-KR" sz="4400" dirty="0" smtClean="0"/>
              <a:t>    do there </a:t>
            </a:r>
            <a:r>
              <a:rPr lang="en-US" altLang="ko-KR" sz="4400" dirty="0" smtClean="0"/>
              <a:t>habit will be </a:t>
            </a:r>
            <a:r>
              <a:rPr lang="en-US" altLang="ko-KR" sz="4400" dirty="0" smtClean="0"/>
              <a:t>same?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adult learn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714620"/>
            <a:ext cx="4095747" cy="3871904"/>
          </a:xfrm>
          <a:prstGeom prst="rect">
            <a:avLst/>
          </a:prstGeom>
        </p:spPr>
      </p:pic>
      <p:pic>
        <p:nvPicPr>
          <p:cNvPr id="5" name="그림 4" descr="children learn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2714620"/>
            <a:ext cx="4071966" cy="385765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en-GB" dirty="0" smtClean="0"/>
              <a:t>What’s the differences between </a:t>
            </a:r>
            <a:r>
              <a:rPr lang="en-GB" dirty="0" smtClean="0"/>
              <a:t>adult and </a:t>
            </a:r>
            <a:r>
              <a:rPr lang="en-GB" dirty="0" smtClean="0"/>
              <a:t>children, </a:t>
            </a:r>
            <a:r>
              <a:rPr lang="en-GB" dirty="0" smtClean="0"/>
              <a:t>when they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acquire language?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60</Words>
  <Application>Microsoft Office PowerPoint</Application>
  <PresentationFormat>화면 슬라이드 쇼(4:3)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Why boys like a car and  why girls like a doll?</vt:lpstr>
      <vt:lpstr>If twins lived in different environment, their habit will be same?</vt:lpstr>
      <vt:lpstr>1) Why boys like a car and why girls     like a doll?</vt:lpstr>
      <vt:lpstr>What’s the differences between adult and children, when they  acquire language?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WORK</dc:creator>
  <cp:lastModifiedBy>WORK</cp:lastModifiedBy>
  <cp:revision>27</cp:revision>
  <dcterms:created xsi:type="dcterms:W3CDTF">2016-11-29T04:29:20Z</dcterms:created>
  <dcterms:modified xsi:type="dcterms:W3CDTF">2016-11-30T18:01:19Z</dcterms:modified>
</cp:coreProperties>
</file>