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0B07-47DA-44F3-B5E3-F99C425048A5}" type="datetimeFigureOut">
              <a:rPr lang="ko-KR" altLang="en-US" smtClean="0"/>
              <a:t>2017-01-23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2B4A-5962-4D83-9FC8-CB81AEB23F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2008" y="0"/>
          <a:ext cx="9036496" cy="667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  <a:gridCol w="4536504"/>
              </a:tblGrid>
              <a:tr h="79542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2000" b="1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Direct Speech </a:t>
                      </a:r>
                      <a:endParaRPr lang="ko-KR" altLang="en-US" sz="2000" b="1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2000" b="1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Indirect Speech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2000" b="1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(=Reported Speech)</a:t>
                      </a:r>
                      <a:endParaRPr lang="ko-KR" altLang="en-US" sz="2000" b="1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/>
                </a:tc>
              </a:tr>
              <a:tr h="5801926">
                <a:tc>
                  <a:txBody>
                    <a:bodyPr/>
                    <a:lstStyle/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- Ali said, “ I love Alisha.”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- Ali says, ”</a:t>
                      </a:r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 I love Alisha.”</a:t>
                      </a: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- They said, “We are playing.” </a:t>
                      </a: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- She said. “I will be a teacher.”</a:t>
                      </a: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- Susan said, “I am going to visit you.” </a:t>
                      </a: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- Ali and Alisha said, “We get married”</a:t>
                      </a: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- They said, “We have eaten pizza.”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- Vivian said, “I</a:t>
                      </a:r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 have to wear a </a:t>
                      </a:r>
                    </a:p>
                    <a:p>
                      <a:pPr latinLnBrk="1"/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uniform.”</a:t>
                      </a:r>
                      <a:endParaRPr lang="ko-KR" alt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Ali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said 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he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loved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Alisha.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Ali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says 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he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loved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Alisha.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They said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they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were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playing.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She said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she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would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be a teacher.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Susan said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she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was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 going to </a:t>
                      </a:r>
                    </a:p>
                    <a:p>
                      <a:pPr latinLnBrk="1"/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visit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me.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Ali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and Alisha 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said</a:t>
                      </a: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they </a:t>
                      </a:r>
                      <a:r>
                        <a:rPr lang="en-US" altLang="ko-KR" sz="2000" u="sng" baseline="0" smtClean="0">
                          <a:latin typeface="Arial" pitchFamily="34" charset="0"/>
                          <a:cs typeface="Arial" pitchFamily="34" charset="0"/>
                        </a:rPr>
                        <a:t>got    </a:t>
                      </a: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 married</a:t>
                      </a:r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- They said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they </a:t>
                      </a:r>
                      <a:r>
                        <a:rPr lang="en-US" altLang="ko-KR" sz="2000" u="sng" dirty="0" smtClean="0">
                          <a:latin typeface="Arial" pitchFamily="34" charset="0"/>
                          <a:cs typeface="Arial" pitchFamily="34" charset="0"/>
                        </a:rPr>
                        <a:t>had eaten </a:t>
                      </a:r>
                      <a:r>
                        <a:rPr lang="en-US" altLang="ko-KR" sz="2000" dirty="0" smtClean="0">
                          <a:latin typeface="Arial" pitchFamily="34" charset="0"/>
                          <a:cs typeface="Arial" pitchFamily="34" charset="0"/>
                        </a:rPr>
                        <a:t>pizza.</a:t>
                      </a:r>
                    </a:p>
                    <a:p>
                      <a:pPr latinLnBrk="1"/>
                      <a:endParaRPr lang="en-US" altLang="ko-K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Vivian said</a:t>
                      </a: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n-US" altLang="ko-KR" sz="2000" smtClean="0"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he </a:t>
                      </a:r>
                      <a:r>
                        <a:rPr lang="en-US" altLang="ko-KR" sz="2000" u="sng" baseline="0" dirty="0" smtClean="0">
                          <a:latin typeface="Arial" pitchFamily="34" charset="0"/>
                          <a:cs typeface="Arial" pitchFamily="34" charset="0"/>
                        </a:rPr>
                        <a:t>had to </a:t>
                      </a:r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wear </a:t>
                      </a: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a  </a:t>
                      </a: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2000" baseline="0" smtClean="0">
                          <a:latin typeface="Arial" pitchFamily="34" charset="0"/>
                          <a:cs typeface="Arial" pitchFamily="34" charset="0"/>
                        </a:rPr>
                        <a:t>  uniform</a:t>
                      </a:r>
                      <a:r>
                        <a:rPr lang="en-US" altLang="ko-KR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ko-KR" alt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Office PowerPoint</Application>
  <PresentationFormat>화면 슬라이드 쇼(4:3)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GowoonJ</dc:creator>
  <cp:lastModifiedBy>GowoonJ</cp:lastModifiedBy>
  <cp:revision>2</cp:revision>
  <dcterms:created xsi:type="dcterms:W3CDTF">2017-01-23T08:32:02Z</dcterms:created>
  <dcterms:modified xsi:type="dcterms:W3CDTF">2017-01-23T08:43:37Z</dcterms:modified>
</cp:coreProperties>
</file>