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2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A2A"/>
    <a:srgbClr val="987034"/>
    <a:srgbClr val="AE7F3A"/>
    <a:srgbClr val="FFFA00"/>
    <a:srgbClr val="3043FA"/>
    <a:srgbClr val="03ABDF"/>
    <a:srgbClr val="00B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5BAF-C955-4BB2-A8BE-1130C42743D7}" type="datetimeFigureOut">
              <a:rPr lang="ko-KR" altLang="en-US" smtClean="0"/>
              <a:pPr/>
              <a:t>2017-01-16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err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68752" cy="3638881"/>
          </a:xfrm>
          <a:prstGeom prst="rect">
            <a:avLst/>
          </a:prstGeom>
        </p:spPr>
      </p:pic>
      <p:pic>
        <p:nvPicPr>
          <p:cNvPr id="4" name="그림 3" descr="images.png"/>
          <p:cNvPicPr>
            <a:picLocks noChangeAspect="1"/>
          </p:cNvPicPr>
          <p:nvPr/>
        </p:nvPicPr>
        <p:blipFill>
          <a:blip r:embed="rId3" cstate="print"/>
          <a:srcRect l="10054" t="20520" r="7499" b="19153"/>
          <a:stretch>
            <a:fillRect/>
          </a:stretch>
        </p:blipFill>
        <p:spPr>
          <a:xfrm>
            <a:off x="1979712" y="4221088"/>
            <a:ext cx="713479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yellow-logos-60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46690" cy="6597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endi_logo-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0988"/>
            <a:ext cx="4716016" cy="3537012"/>
          </a:xfrm>
          <a:prstGeom prst="rect">
            <a:avLst/>
          </a:prstGeom>
        </p:spPr>
      </p:pic>
      <p:pic>
        <p:nvPicPr>
          <p:cNvPr id="8" name="그림 7" descr="p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3248912" cy="2215167"/>
          </a:xfrm>
          <a:prstGeom prst="rect">
            <a:avLst/>
          </a:prstGeom>
        </p:spPr>
      </p:pic>
      <p:pic>
        <p:nvPicPr>
          <p:cNvPr id="9" name="그림 8" descr="logo-hermes-nb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4664"/>
            <a:ext cx="2999271" cy="1791670"/>
          </a:xfrm>
          <a:prstGeom prst="rect">
            <a:avLst/>
          </a:prstGeom>
        </p:spPr>
      </p:pic>
      <p:pic>
        <p:nvPicPr>
          <p:cNvPr id="10" name="그림 9" descr="dior-logo.jpg"/>
          <p:cNvPicPr>
            <a:picLocks noChangeAspect="1"/>
          </p:cNvPicPr>
          <p:nvPr/>
        </p:nvPicPr>
        <p:blipFill>
          <a:blip r:embed="rId5" cstate="print"/>
          <a:srcRect l="20071" t="17163" r="19716" b="22016"/>
          <a:stretch>
            <a:fillRect/>
          </a:stretch>
        </p:blipFill>
        <p:spPr>
          <a:xfrm>
            <a:off x="5652120" y="5517232"/>
            <a:ext cx="3089143" cy="936104"/>
          </a:xfrm>
          <a:prstGeom prst="rect">
            <a:avLst/>
          </a:prstGeom>
        </p:spPr>
      </p:pic>
      <p:pic>
        <p:nvPicPr>
          <p:cNvPr id="11" name="그림 10" descr="Unknow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038998"/>
            <a:ext cx="1649600" cy="1902170"/>
          </a:xfrm>
          <a:prstGeom prst="rect">
            <a:avLst/>
          </a:prstGeom>
        </p:spPr>
      </p:pic>
      <p:pic>
        <p:nvPicPr>
          <p:cNvPr id="12" name="그림 11" descr="6ecd3dd5e0ba708f42da8d9a48005244.jpg"/>
          <p:cNvPicPr>
            <a:picLocks noChangeAspect="1"/>
          </p:cNvPicPr>
          <p:nvPr/>
        </p:nvPicPr>
        <p:blipFill>
          <a:blip r:embed="rId7" cstate="print"/>
          <a:srcRect l="17230" t="9972" r="25005" b="10138"/>
          <a:stretch>
            <a:fillRect/>
          </a:stretch>
        </p:blipFill>
        <p:spPr>
          <a:xfrm>
            <a:off x="7668344" y="404664"/>
            <a:ext cx="1080120" cy="2088232"/>
          </a:xfrm>
          <a:prstGeom prst="rect">
            <a:avLst/>
          </a:prstGeom>
        </p:spPr>
      </p:pic>
      <p:pic>
        <p:nvPicPr>
          <p:cNvPr id="13" name="그림 12" descr="Chanel_logo_interlocking_cs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764704"/>
            <a:ext cx="3600400" cy="23065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ulti-colored-logos.png"/>
          <p:cNvPicPr>
            <a:picLocks noChangeAspect="1"/>
          </p:cNvPicPr>
          <p:nvPr/>
        </p:nvPicPr>
        <p:blipFill>
          <a:blip r:embed="rId2" cstate="print"/>
          <a:srcRect b="64300"/>
          <a:stretch>
            <a:fillRect/>
          </a:stretch>
        </p:blipFill>
        <p:spPr>
          <a:xfrm>
            <a:off x="107504" y="44624"/>
            <a:ext cx="8937886" cy="2448272"/>
          </a:xfrm>
          <a:prstGeom prst="rect">
            <a:avLst/>
          </a:prstGeom>
        </p:spPr>
      </p:pic>
      <p:pic>
        <p:nvPicPr>
          <p:cNvPr id="3" name="그림 2" descr="362c08f26c2575ec3cfcc5e4797668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656713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ulti-colored-logos.png"/>
          <p:cNvPicPr>
            <a:picLocks noChangeAspect="1"/>
          </p:cNvPicPr>
          <p:nvPr/>
        </p:nvPicPr>
        <p:blipFill>
          <a:blip r:embed="rId2" cstate="print"/>
          <a:srcRect l="3620" t="37800" r="3731" b="17051"/>
          <a:stretch>
            <a:fillRect/>
          </a:stretch>
        </p:blipFill>
        <p:spPr>
          <a:xfrm>
            <a:off x="36512" y="1450099"/>
            <a:ext cx="9144000" cy="341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Coca-Cola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336" y="4900643"/>
            <a:ext cx="5976664" cy="1957357"/>
          </a:xfrm>
          <a:prstGeom prst="rect">
            <a:avLst/>
          </a:prstGeom>
        </p:spPr>
      </p:pic>
      <p:pic>
        <p:nvPicPr>
          <p:cNvPr id="7" name="그림 6" descr="Pizza_Hut_2012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43808" cy="2836699"/>
          </a:xfrm>
          <a:prstGeom prst="rect">
            <a:avLst/>
          </a:prstGeom>
        </p:spPr>
      </p:pic>
      <p:pic>
        <p:nvPicPr>
          <p:cNvPr id="8" name="그림 7" descr="burger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276872"/>
            <a:ext cx="2448272" cy="2448272"/>
          </a:xfrm>
          <a:prstGeom prst="rect">
            <a:avLst/>
          </a:prstGeom>
        </p:spPr>
      </p:pic>
      <p:pic>
        <p:nvPicPr>
          <p:cNvPr id="9" name="그림 8" descr="KFC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924944"/>
            <a:ext cx="3348199" cy="2880320"/>
          </a:xfrm>
          <a:prstGeom prst="rect">
            <a:avLst/>
          </a:prstGeom>
        </p:spPr>
      </p:pic>
      <p:pic>
        <p:nvPicPr>
          <p:cNvPr id="10" name="그림 9" descr="mcdonalds_logo.jpg"/>
          <p:cNvPicPr>
            <a:picLocks noChangeAspect="1"/>
          </p:cNvPicPr>
          <p:nvPr/>
        </p:nvPicPr>
        <p:blipFill>
          <a:blip r:embed="rId6" cstate="print"/>
          <a:srcRect l="11447" t="20519" r="8418" b="17490"/>
          <a:stretch>
            <a:fillRect/>
          </a:stretch>
        </p:blipFill>
        <p:spPr>
          <a:xfrm>
            <a:off x="683568" y="0"/>
            <a:ext cx="3200238" cy="24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n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5298064" cy="2543071"/>
          </a:xfrm>
          <a:prstGeom prst="rect">
            <a:avLst/>
          </a:prstGeom>
        </p:spPr>
      </p:pic>
      <p:pic>
        <p:nvPicPr>
          <p:cNvPr id="5" name="내용 개체 틀 3" descr="time-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933056"/>
            <a:ext cx="8229600" cy="2740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699" y="260648"/>
            <a:ext cx="8807805" cy="6597352"/>
          </a:xfrm>
        </p:spPr>
      </p:pic>
      <p:pic>
        <p:nvPicPr>
          <p:cNvPr id="7" name="그림 6" descr="x-sign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220" t="-7560"/>
          <a:stretch>
            <a:fillRect/>
          </a:stretch>
        </p:blipFill>
        <p:spPr>
          <a:xfrm>
            <a:off x="827584" y="4293096"/>
            <a:ext cx="2421093" cy="1728192"/>
          </a:xfrm>
        </p:spPr>
      </p:pic>
      <p:pic>
        <p:nvPicPr>
          <p:cNvPr id="5" name="내용 개체 틀 3" descr="images.png"/>
          <p:cNvPicPr>
            <a:picLocks noChangeAspect="1"/>
          </p:cNvPicPr>
          <p:nvPr/>
        </p:nvPicPr>
        <p:blipFill>
          <a:blip r:embed="rId2" cstate="print"/>
          <a:srcRect r="68625" b="1721"/>
          <a:stretch>
            <a:fillRect/>
          </a:stretch>
        </p:blipFill>
        <p:spPr>
          <a:xfrm>
            <a:off x="179512" y="0"/>
            <a:ext cx="3096421" cy="1916832"/>
          </a:xfrm>
          <a:prstGeom prst="rect">
            <a:avLst/>
          </a:prstGeom>
        </p:spPr>
      </p:pic>
      <p:pic>
        <p:nvPicPr>
          <p:cNvPr id="6" name="내용 개체 틀 3" descr="images.png"/>
          <p:cNvPicPr>
            <a:picLocks noChangeAspect="1"/>
          </p:cNvPicPr>
          <p:nvPr/>
        </p:nvPicPr>
        <p:blipFill>
          <a:blip r:embed="rId2" cstate="print"/>
          <a:srcRect l="32869" t="-7560" r="29780" b="1721"/>
          <a:stretch>
            <a:fillRect/>
          </a:stretch>
        </p:blipFill>
        <p:spPr>
          <a:xfrm>
            <a:off x="395536" y="2230787"/>
            <a:ext cx="3168352" cy="1774277"/>
          </a:xfrm>
          <a:prstGeom prst="rect">
            <a:avLst/>
          </a:prstGeom>
        </p:spPr>
      </p:pic>
      <p:pic>
        <p:nvPicPr>
          <p:cNvPr id="7" name="그림 6" descr="blue-logos1_thinkstock.png"/>
          <p:cNvPicPr>
            <a:picLocks noChangeAspect="1"/>
          </p:cNvPicPr>
          <p:nvPr/>
        </p:nvPicPr>
        <p:blipFill>
          <a:blip r:embed="rId3" cstate="print"/>
          <a:srcRect l="81869" t="17681" r="3193" b="55387"/>
          <a:stretch>
            <a:fillRect/>
          </a:stretch>
        </p:blipFill>
        <p:spPr>
          <a:xfrm>
            <a:off x="7308304" y="188640"/>
            <a:ext cx="1656184" cy="1656184"/>
          </a:xfrm>
          <a:prstGeom prst="rect">
            <a:avLst/>
          </a:prstGeom>
        </p:spPr>
      </p:pic>
      <p:pic>
        <p:nvPicPr>
          <p:cNvPr id="8" name="그림 7" descr="microsoft-blue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060848"/>
            <a:ext cx="4130802" cy="1323148"/>
          </a:xfrm>
          <a:prstGeom prst="rect">
            <a:avLst/>
          </a:prstGeom>
        </p:spPr>
      </p:pic>
      <p:pic>
        <p:nvPicPr>
          <p:cNvPr id="9" name="그림 8" descr="facebook-logo-600x600.jpg"/>
          <p:cNvPicPr>
            <a:picLocks noChangeAspect="1"/>
          </p:cNvPicPr>
          <p:nvPr/>
        </p:nvPicPr>
        <p:blipFill>
          <a:blip r:embed="rId5" cstate="print"/>
          <a:srcRect l="4762" t="4762" r="4762" b="4762"/>
          <a:stretch>
            <a:fillRect/>
          </a:stretch>
        </p:blipFill>
        <p:spPr>
          <a:xfrm>
            <a:off x="4355976" y="0"/>
            <a:ext cx="1872208" cy="1872208"/>
          </a:xfrm>
          <a:prstGeom prst="rect">
            <a:avLst/>
          </a:prstGeom>
        </p:spPr>
      </p:pic>
      <p:pic>
        <p:nvPicPr>
          <p:cNvPr id="11" name="그림 10" descr="IBM-logo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429000"/>
            <a:ext cx="5940152" cy="326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facebook-multi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632"/>
            <a:ext cx="6453336" cy="6453336"/>
          </a:xfrm>
          <a:prstGeom prst="rect">
            <a:avLst/>
          </a:prstGeom>
        </p:spPr>
      </p:pic>
      <p:pic>
        <p:nvPicPr>
          <p:cNvPr id="13" name="그림 12" descr="x-sign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green-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327601" cy="632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GowoonJ</dc:creator>
  <cp:lastModifiedBy>GowoonJ</cp:lastModifiedBy>
  <cp:revision>21</cp:revision>
  <dcterms:created xsi:type="dcterms:W3CDTF">2017-01-15T12:02:56Z</dcterms:created>
  <dcterms:modified xsi:type="dcterms:W3CDTF">2017-01-16T15:13:34Z</dcterms:modified>
</cp:coreProperties>
</file>