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7" r:id="rId6"/>
    <p:sldId id="268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174F-CBBD-40E1-AA56-2553613BF638}" type="datetimeFigureOut">
              <a:rPr lang="ko-KR" altLang="en-US" smtClean="0"/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B6C4-2B69-4544-AA3C-2FC2AC82A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42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174F-CBBD-40E1-AA56-2553613BF638}" type="datetimeFigureOut">
              <a:rPr lang="ko-KR" altLang="en-US" smtClean="0"/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B6C4-2B69-4544-AA3C-2FC2AC82A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3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174F-CBBD-40E1-AA56-2553613BF638}" type="datetimeFigureOut">
              <a:rPr lang="ko-KR" altLang="en-US" smtClean="0"/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B6C4-2B69-4544-AA3C-2FC2AC82A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35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174F-CBBD-40E1-AA56-2553613BF638}" type="datetimeFigureOut">
              <a:rPr lang="ko-KR" altLang="en-US" smtClean="0"/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B6C4-2B69-4544-AA3C-2FC2AC82A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2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174F-CBBD-40E1-AA56-2553613BF638}" type="datetimeFigureOut">
              <a:rPr lang="ko-KR" altLang="en-US" smtClean="0"/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B6C4-2B69-4544-AA3C-2FC2AC82A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44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174F-CBBD-40E1-AA56-2553613BF638}" type="datetimeFigureOut">
              <a:rPr lang="ko-KR" altLang="en-US" smtClean="0"/>
              <a:t>2017-02-19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B6C4-2B69-4544-AA3C-2FC2AC82A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80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174F-CBBD-40E1-AA56-2553613BF638}" type="datetimeFigureOut">
              <a:rPr lang="ko-KR" altLang="en-US" smtClean="0"/>
              <a:t>2017-02-19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B6C4-2B69-4544-AA3C-2FC2AC82A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31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174F-CBBD-40E1-AA56-2553613BF638}" type="datetimeFigureOut">
              <a:rPr lang="ko-KR" altLang="en-US" smtClean="0"/>
              <a:t>2017-02-19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B6C4-2B69-4544-AA3C-2FC2AC82A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6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174F-CBBD-40E1-AA56-2553613BF638}" type="datetimeFigureOut">
              <a:rPr lang="ko-KR" altLang="en-US" smtClean="0"/>
              <a:t>2017-02-19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B6C4-2B69-4544-AA3C-2FC2AC82A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76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174F-CBBD-40E1-AA56-2553613BF638}" type="datetimeFigureOut">
              <a:rPr lang="ko-KR" altLang="en-US" smtClean="0"/>
              <a:t>2017-02-19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B6C4-2B69-4544-AA3C-2FC2AC82A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31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174F-CBBD-40E1-AA56-2553613BF638}" type="datetimeFigureOut">
              <a:rPr lang="ko-KR" altLang="en-US" smtClean="0"/>
              <a:t>2017-02-19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B6C4-2B69-4544-AA3C-2FC2AC82A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52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174F-CBBD-40E1-AA56-2553613BF638}" type="datetimeFigureOut">
              <a:rPr lang="ko-KR" altLang="en-US" smtClean="0"/>
              <a:t>2017-02-19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B6C4-2B69-4544-AA3C-2FC2AC82A9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6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lPx6tmAIl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619672" y="310583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hlinkClick r:id="rId2"/>
              </a:rPr>
              <a:t>https://www.youtube.com/watch?v=qlPx6tmAIlM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00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0"/>
            <a:ext cx="81153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3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0"/>
            <a:ext cx="81137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3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0"/>
            <a:ext cx="81153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0"/>
            <a:ext cx="81137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8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New Top 5 Vocabularies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03237"/>
            <a:ext cx="8229600" cy="4525963"/>
          </a:xfrm>
        </p:spPr>
        <p:txBody>
          <a:bodyPr>
            <a:noAutofit/>
          </a:bodyPr>
          <a:lstStyle/>
          <a:p>
            <a:endParaRPr lang="en-US" altLang="ko-KR" sz="360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worrier</a:t>
            </a:r>
            <a:b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endParaRPr lang="en-US" altLang="ko-KR" sz="360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trifling </a:t>
            </a:r>
            <a:r>
              <a:rPr lang="en-US" altLang="ko-KR" sz="36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 </a:t>
            </a:r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verb : trifle)</a:t>
            </a:r>
            <a:b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  <a:p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perspective  </a:t>
            </a:r>
            <a:b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endParaRPr lang="en-US" altLang="ko-KR" sz="3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36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</a:t>
            </a:r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anifestation</a:t>
            </a:r>
            <a:b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endParaRPr lang="en-US" altLang="ko-KR" sz="3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3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predicament</a:t>
            </a:r>
            <a:endParaRPr lang="en-US" altLang="ko-KR" sz="3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endParaRPr lang="ko-KR" altLang="en-US" sz="3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96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8800" b="1" dirty="0" smtClean="0"/>
              <a:t>How are you</a:t>
            </a:r>
            <a:br>
              <a:rPr lang="en-US" altLang="ko-KR" sz="8800" b="1" dirty="0" smtClean="0"/>
            </a:br>
            <a:r>
              <a:rPr lang="en-US" altLang="ko-KR" sz="8800" b="1" dirty="0" smtClean="0"/>
              <a:t/>
            </a:r>
            <a:br>
              <a:rPr lang="en-US" altLang="ko-KR" sz="8800" b="1" dirty="0" smtClean="0"/>
            </a:br>
            <a:r>
              <a:rPr lang="en-US" altLang="ko-KR" sz="8800" b="1" dirty="0" smtClean="0"/>
              <a:t> feeling today?</a:t>
            </a:r>
            <a:endParaRPr lang="ko-KR" alt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41683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1003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095401" cy="268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861048"/>
            <a:ext cx="3231003" cy="215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28" y="4005064"/>
            <a:ext cx="2385821" cy="238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98" y="3268092"/>
            <a:ext cx="2193776" cy="147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44" y="3789040"/>
            <a:ext cx="3630023" cy="252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9" y="1973954"/>
            <a:ext cx="365399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30243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44" y="2447173"/>
            <a:ext cx="3560513" cy="229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54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56" y="405047"/>
            <a:ext cx="2683200" cy="356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67" y="476672"/>
            <a:ext cx="4066369" cy="30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3496"/>
            <a:ext cx="3013258" cy="225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78" y="3284984"/>
            <a:ext cx="2798415" cy="27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57580"/>
            <a:ext cx="3281313" cy="218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3496"/>
            <a:ext cx="3864537" cy="225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3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195598"/>
              </p:ext>
            </p:extLst>
          </p:nvPr>
        </p:nvGraphicFramePr>
        <p:xfrm>
          <a:off x="-217040" y="-289156"/>
          <a:ext cx="9361040" cy="7436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차트" r:id="rId3" imgW="4810176" imgH="3819575" progId="MSGraph.Chart.8">
                  <p:embed/>
                </p:oleObj>
              </mc:Choice>
              <mc:Fallback>
                <p:oleObj name="차트" r:id="rId3" imgW="4810176" imgH="3819575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7040" y="-289156"/>
                        <a:ext cx="9361040" cy="74363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직사각형 1"/>
          <p:cNvSpPr/>
          <p:nvPr/>
        </p:nvSpPr>
        <p:spPr>
          <a:xfrm>
            <a:off x="5979693" y="692696"/>
            <a:ext cx="2912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Worries that </a:t>
            </a:r>
            <a:r>
              <a:rPr lang="en-US" altLang="ko-KR" b="1" u="sng" dirty="0" smtClean="0">
                <a:solidFill>
                  <a:srgbClr val="C00000"/>
                </a:solidFill>
              </a:rPr>
              <a:t>never </a:t>
            </a:r>
            <a:r>
              <a:rPr lang="en-US" altLang="ko-KR" b="1" u="sng" dirty="0">
                <a:solidFill>
                  <a:srgbClr val="C00000"/>
                </a:solidFill>
              </a:rPr>
              <a:t>happen</a:t>
            </a:r>
            <a:r>
              <a:rPr lang="en-US" altLang="ko-KR" b="1" dirty="0">
                <a:solidFill>
                  <a:srgbClr val="C00000"/>
                </a:solidFill>
              </a:rPr>
              <a:t> in real </a:t>
            </a:r>
            <a:r>
              <a:rPr lang="en-US" altLang="ko-KR" b="1" dirty="0" smtClean="0">
                <a:solidFill>
                  <a:srgbClr val="C00000"/>
                </a:solidFill>
              </a:rPr>
              <a:t>life</a:t>
            </a:r>
            <a:endParaRPr lang="ko-KR" altLang="en-US" b="1" dirty="0"/>
          </a:p>
        </p:txBody>
      </p:sp>
      <p:sp>
        <p:nvSpPr>
          <p:cNvPr id="3" name="직사각형 2"/>
          <p:cNvSpPr/>
          <p:nvPr/>
        </p:nvSpPr>
        <p:spPr>
          <a:xfrm>
            <a:off x="5979693" y="1988840"/>
            <a:ext cx="2912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Worries that </a:t>
            </a:r>
            <a:r>
              <a:rPr lang="en-US" altLang="ko-KR" b="1" dirty="0"/>
              <a:t>have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u="sng" dirty="0" smtClean="0">
                <a:solidFill>
                  <a:srgbClr val="C00000"/>
                </a:solidFill>
              </a:rPr>
              <a:t>already </a:t>
            </a:r>
            <a:r>
              <a:rPr lang="en-US" altLang="ko-KR" b="1" u="sng" dirty="0">
                <a:solidFill>
                  <a:srgbClr val="C00000"/>
                </a:solidFill>
              </a:rPr>
              <a:t>happened</a:t>
            </a:r>
            <a:endParaRPr lang="ko-KR" altLang="en-US" b="1" u="sng" dirty="0">
              <a:solidFill>
                <a:srgbClr val="C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979694" y="3284984"/>
            <a:ext cx="2912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Worries that are </a:t>
            </a:r>
            <a:r>
              <a:rPr lang="en-US" altLang="ko-KR" b="1" u="sng" dirty="0" smtClean="0">
                <a:solidFill>
                  <a:srgbClr val="C00000"/>
                </a:solidFill>
              </a:rPr>
              <a:t>unimportant</a:t>
            </a:r>
            <a:endParaRPr lang="ko-KR" altLang="en-US" b="1" u="sng" dirty="0"/>
          </a:p>
        </p:txBody>
      </p:sp>
      <p:sp>
        <p:nvSpPr>
          <p:cNvPr id="5" name="직사각형 4"/>
          <p:cNvSpPr/>
          <p:nvPr/>
        </p:nvSpPr>
        <p:spPr>
          <a:xfrm>
            <a:off x="5940151" y="4653136"/>
            <a:ext cx="3096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Worries that are things </a:t>
            </a:r>
            <a:r>
              <a:rPr lang="en-US" altLang="ko-KR" b="1" dirty="0">
                <a:solidFill>
                  <a:srgbClr val="C00000"/>
                </a:solidFill>
              </a:rPr>
              <a:t>we have </a:t>
            </a:r>
            <a:r>
              <a:rPr lang="en-US" altLang="ko-KR" b="1" u="sng" dirty="0">
                <a:solidFill>
                  <a:srgbClr val="C00000"/>
                </a:solidFill>
              </a:rPr>
              <a:t>no power to fix</a:t>
            </a:r>
            <a:endParaRPr lang="ko-KR" altLang="en-US" b="1" u="sng" dirty="0">
              <a:solidFill>
                <a:srgbClr val="C0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940151" y="5949280"/>
            <a:ext cx="3047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Worries that are things </a:t>
            </a:r>
            <a:r>
              <a:rPr lang="en-US" altLang="ko-KR" b="1" dirty="0">
                <a:solidFill>
                  <a:srgbClr val="C00000"/>
                </a:solidFill>
              </a:rPr>
              <a:t>we have </a:t>
            </a:r>
            <a:r>
              <a:rPr lang="en-US" altLang="ko-KR" b="1" u="sng" dirty="0">
                <a:solidFill>
                  <a:srgbClr val="C00000"/>
                </a:solidFill>
              </a:rPr>
              <a:t>the power to fix</a:t>
            </a:r>
            <a:endParaRPr lang="ko-KR" alt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31200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40%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413978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3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0%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254283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22%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133902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4%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03748" y="1015861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4%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7504" y="623585"/>
            <a:ext cx="9289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dirty="0" smtClean="0"/>
          </a:p>
          <a:p>
            <a:r>
              <a:rPr lang="en-US" altLang="ko-KR" sz="2400" b="1" dirty="0" smtClean="0">
                <a:solidFill>
                  <a:srgbClr val="FF0000"/>
                </a:solidFill>
              </a:rPr>
              <a:t>40</a:t>
            </a:r>
            <a:r>
              <a:rPr lang="en-US" altLang="ko-KR" sz="2400" b="1" dirty="0">
                <a:solidFill>
                  <a:srgbClr val="FF0000"/>
                </a:solidFill>
              </a:rPr>
              <a:t>% </a:t>
            </a:r>
            <a:r>
              <a:rPr lang="en-US" altLang="ko-KR" sz="2400" dirty="0"/>
              <a:t>of the things we worry about never happen in real life. </a:t>
            </a:r>
          </a:p>
          <a:p>
            <a:endParaRPr lang="en-US" altLang="ko-KR" sz="2400" dirty="0" smtClean="0"/>
          </a:p>
          <a:p>
            <a:r>
              <a:rPr lang="en-US" altLang="ko-KR" sz="2400" b="1" dirty="0" smtClean="0">
                <a:solidFill>
                  <a:srgbClr val="FF0000"/>
                </a:solidFill>
              </a:rPr>
              <a:t>30</a:t>
            </a:r>
            <a:r>
              <a:rPr lang="en-US" altLang="ko-KR" sz="2400" b="1" dirty="0">
                <a:solidFill>
                  <a:srgbClr val="FF0000"/>
                </a:solidFill>
              </a:rPr>
              <a:t>% </a:t>
            </a:r>
            <a:r>
              <a:rPr lang="en-US" altLang="ko-KR" sz="2400" dirty="0"/>
              <a:t>of the things we worry about have already happened. </a:t>
            </a:r>
          </a:p>
          <a:p>
            <a:endParaRPr lang="en-US" altLang="ko-KR" sz="2400" dirty="0" smtClean="0"/>
          </a:p>
          <a:p>
            <a:r>
              <a:rPr lang="en-US" altLang="ko-KR" sz="2400" b="1" dirty="0" smtClean="0">
                <a:solidFill>
                  <a:srgbClr val="FF0000"/>
                </a:solidFill>
              </a:rPr>
              <a:t>22</a:t>
            </a:r>
            <a:r>
              <a:rPr lang="en-US" altLang="ko-KR" sz="2400" b="1" dirty="0">
                <a:solidFill>
                  <a:srgbClr val="FF0000"/>
                </a:solidFill>
              </a:rPr>
              <a:t>% </a:t>
            </a:r>
            <a:r>
              <a:rPr lang="en-US" altLang="ko-KR" sz="2400" dirty="0"/>
              <a:t>of the things we worry about are trifling and unimportant. </a:t>
            </a:r>
          </a:p>
          <a:p>
            <a:endParaRPr lang="en-US" altLang="ko-KR" sz="2400" dirty="0" smtClean="0"/>
          </a:p>
          <a:p>
            <a:r>
              <a:rPr lang="en-US" altLang="ko-KR" sz="2400" b="1" dirty="0" smtClean="0">
                <a:solidFill>
                  <a:srgbClr val="FF0000"/>
                </a:solidFill>
              </a:rPr>
              <a:t>4</a:t>
            </a:r>
            <a:r>
              <a:rPr lang="en-US" altLang="ko-KR" sz="2400" b="1" dirty="0">
                <a:solidFill>
                  <a:srgbClr val="FF0000"/>
                </a:solidFill>
              </a:rPr>
              <a:t>% </a:t>
            </a:r>
            <a:r>
              <a:rPr lang="en-US" altLang="ko-KR" sz="2400" dirty="0"/>
              <a:t>of the things we worry about are things we have no power to fix. </a:t>
            </a:r>
          </a:p>
          <a:p>
            <a:endParaRPr lang="en-US" altLang="ko-KR" sz="2400" dirty="0" smtClean="0"/>
          </a:p>
          <a:p>
            <a:r>
              <a:rPr lang="en-US" altLang="ko-KR" sz="2400" b="1" dirty="0" smtClean="0">
                <a:solidFill>
                  <a:srgbClr val="FF0000"/>
                </a:solidFill>
              </a:rPr>
              <a:t>4</a:t>
            </a:r>
            <a:r>
              <a:rPr lang="en-US" altLang="ko-KR" sz="2400" b="1" dirty="0">
                <a:solidFill>
                  <a:srgbClr val="FF0000"/>
                </a:solidFill>
              </a:rPr>
              <a:t>% </a:t>
            </a:r>
            <a:r>
              <a:rPr lang="en-US" altLang="ko-KR" sz="2400" dirty="0"/>
              <a:t>of the things we worry about are things we have the power to fix</a:t>
            </a:r>
            <a:r>
              <a:rPr lang="en-US" altLang="ko-KR" sz="2400" dirty="0" smtClean="0"/>
              <a:t>.</a:t>
            </a:r>
          </a:p>
          <a:p>
            <a:r>
              <a:rPr lang="en-US" altLang="ko-KR" sz="2400" dirty="0"/>
              <a:t> </a:t>
            </a:r>
            <a:endParaRPr lang="en-US" altLang="ko-KR" sz="2400" dirty="0" smtClean="0"/>
          </a:p>
          <a:p>
            <a:r>
              <a:rPr lang="en-US" altLang="ko-KR" sz="2400" dirty="0" smtClean="0"/>
              <a:t>- </a:t>
            </a:r>
            <a:r>
              <a:rPr lang="en-US" altLang="ko-KR" sz="2400" dirty="0"/>
              <a:t>Ernie J. </a:t>
            </a:r>
            <a:r>
              <a:rPr lang="en-US" altLang="ko-KR" sz="2400" dirty="0" err="1"/>
              <a:t>Zelinski</a:t>
            </a:r>
            <a:r>
              <a:rPr lang="en-US" altLang="ko-KR" sz="2400" dirty="0"/>
              <a:t> excerpt from "The Joy of Not Knowing It All" </a:t>
            </a:r>
          </a:p>
        </p:txBody>
      </p:sp>
    </p:spTree>
    <p:extLst>
      <p:ext uri="{BB962C8B-B14F-4D97-AF65-F5344CB8AC3E}">
        <p14:creationId xmlns:p14="http://schemas.microsoft.com/office/powerpoint/2010/main" val="30882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7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How to </a:t>
            </a:r>
            <a:br>
              <a:rPr lang="en-US" altLang="ko-KR" sz="7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7200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stop worrying </a:t>
            </a:r>
            <a:r>
              <a:rPr lang="en-US" altLang="ko-KR" sz="7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/>
            </a:r>
            <a:br>
              <a:rPr lang="en-US" altLang="ko-KR" sz="7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72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about stuff</a:t>
            </a:r>
            <a:endParaRPr lang="ko-KR" altLang="en-US" sz="72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56" y="36513"/>
            <a:ext cx="13716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2" y="1124744"/>
            <a:ext cx="1356306" cy="16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09120"/>
            <a:ext cx="2798779" cy="30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0688"/>
            <a:ext cx="3168352" cy="15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0"/>
            <a:ext cx="81153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7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43000"/>
            <a:ext cx="81137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0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147</Words>
  <Application>Microsoft Office PowerPoint</Application>
  <PresentationFormat>화면 슬라이드 쇼(4:3)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6" baseType="lpstr">
      <vt:lpstr>Office 테마</vt:lpstr>
      <vt:lpstr>차트</vt:lpstr>
      <vt:lpstr>PowerPoint 프레젠테이션</vt:lpstr>
      <vt:lpstr>How are you   feeling today?</vt:lpstr>
      <vt:lpstr>PowerPoint 프레젠테이션</vt:lpstr>
      <vt:lpstr>PowerPoint 프레젠테이션</vt:lpstr>
      <vt:lpstr>PowerPoint 프레젠테이션</vt:lpstr>
      <vt:lpstr>PowerPoint 프레젠테이션</vt:lpstr>
      <vt:lpstr>How to  stop worrying  about stuff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New Top 5 Vocabularies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are you   feeling today?</dc:title>
  <dc:creator>Windows 사용자</dc:creator>
  <cp:lastModifiedBy>Windows 사용자</cp:lastModifiedBy>
  <cp:revision>19</cp:revision>
  <dcterms:created xsi:type="dcterms:W3CDTF">2017-02-17T11:24:41Z</dcterms:created>
  <dcterms:modified xsi:type="dcterms:W3CDTF">2017-02-18T18:17:46Z</dcterms:modified>
</cp:coreProperties>
</file>