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8" r:id="rId3"/>
    <p:sldId id="260" r:id="rId4"/>
    <p:sldId id="261" r:id="rId5"/>
    <p:sldId id="256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B4B-D18E-4D44-94A8-885B684CCDC0}" type="datetimeFigureOut">
              <a:rPr lang="en-US" smtClean="0"/>
              <a:t>2017-12-05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3A7B-41F3-4D71-B234-BFB126EF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94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B4B-D18E-4D44-94A8-885B684CCDC0}" type="datetimeFigureOut">
              <a:rPr lang="en-US" smtClean="0"/>
              <a:t>2017-12-05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3A7B-41F3-4D71-B234-BFB126EF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874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B4B-D18E-4D44-94A8-885B684CCDC0}" type="datetimeFigureOut">
              <a:rPr lang="en-US" smtClean="0"/>
              <a:t>2017-12-05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3A7B-41F3-4D71-B234-BFB126EF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916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B4B-D18E-4D44-94A8-885B684CCDC0}" type="datetimeFigureOut">
              <a:rPr lang="en-US" smtClean="0"/>
              <a:t>2017-12-05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3A7B-41F3-4D71-B234-BFB126EF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8497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B4B-D18E-4D44-94A8-885B684CCDC0}" type="datetimeFigureOut">
              <a:rPr lang="en-US" smtClean="0"/>
              <a:t>2017-12-05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3A7B-41F3-4D71-B234-BFB126EF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901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B4B-D18E-4D44-94A8-885B684CCDC0}" type="datetimeFigureOut">
              <a:rPr lang="en-US" smtClean="0"/>
              <a:t>2017-12-05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3A7B-41F3-4D71-B234-BFB126EF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849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B4B-D18E-4D44-94A8-885B684CCDC0}" type="datetimeFigureOut">
              <a:rPr lang="en-US" smtClean="0"/>
              <a:t>2017-12-05</a:t>
            </a:fld>
            <a:endParaRPr 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3A7B-41F3-4D71-B234-BFB126EF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23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B4B-D18E-4D44-94A8-885B684CCDC0}" type="datetimeFigureOut">
              <a:rPr lang="en-US" smtClean="0"/>
              <a:t>2017-12-05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3A7B-41F3-4D71-B234-BFB126EF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05443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B4B-D18E-4D44-94A8-885B684CCDC0}" type="datetimeFigureOut">
              <a:rPr lang="en-US" smtClean="0"/>
              <a:t>2017-12-05</a:t>
            </a:fld>
            <a:endParaRPr 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3A7B-41F3-4D71-B234-BFB126EF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9063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B4B-D18E-4D44-94A8-885B684CCDC0}" type="datetimeFigureOut">
              <a:rPr lang="en-US" smtClean="0"/>
              <a:t>2017-12-05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3A7B-41F3-4D71-B234-BFB126EF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780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664B4B-D18E-4D44-94A8-885B684CCDC0}" type="datetimeFigureOut">
              <a:rPr lang="en-US" smtClean="0"/>
              <a:t>2017-12-05</a:t>
            </a:fld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893A7B-41F3-4D71-B234-BFB126EF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519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64B4B-D18E-4D44-94A8-885B684CCDC0}" type="datetimeFigureOut">
              <a:rPr lang="en-US" smtClean="0"/>
              <a:t>2017-12-05</a:t>
            </a:fld>
            <a:endParaRPr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93A7B-41F3-4D71-B234-BFB126EF8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0321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914400" y="1989015"/>
            <a:ext cx="7315200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dirty="0"/>
              <a:t>T</a:t>
            </a:r>
            <a:r>
              <a:rPr lang="en-US" sz="3600" dirty="0" smtClean="0"/>
              <a:t>o </a:t>
            </a:r>
            <a:r>
              <a:rPr lang="en-US" sz="3600" dirty="0"/>
              <a:t>describe an action that is going on </a:t>
            </a:r>
            <a:endParaRPr lang="en-US" sz="3600" dirty="0" smtClean="0"/>
          </a:p>
          <a:p>
            <a:r>
              <a:rPr lang="en-US" sz="3600" dirty="0" smtClean="0"/>
              <a:t>at this moment</a:t>
            </a:r>
            <a:r>
              <a:rPr lang="en-US" sz="3600" dirty="0"/>
              <a:t>: </a:t>
            </a:r>
            <a:endParaRPr lang="en-US" sz="3600" dirty="0" smtClean="0"/>
          </a:p>
          <a:p>
            <a:endParaRPr lang="en-US" sz="2800" dirty="0" smtClean="0"/>
          </a:p>
          <a:p>
            <a:r>
              <a:rPr lang="en-US" sz="2800" b="1" i="1" dirty="0" smtClean="0"/>
              <a:t>You </a:t>
            </a:r>
            <a:r>
              <a:rPr lang="en-US" sz="2800" b="1" i="1" dirty="0"/>
              <a:t>are studying</a:t>
            </a:r>
            <a:r>
              <a:rPr lang="en-US" sz="2800" i="1" dirty="0"/>
              <a:t> English grammar</a:t>
            </a:r>
            <a:r>
              <a:rPr lang="en-US" sz="2800" i="1" dirty="0" smtClean="0"/>
              <a:t>.</a:t>
            </a:r>
          </a:p>
          <a:p>
            <a:r>
              <a:rPr lang="en-US" sz="2800" b="1" i="1" dirty="0"/>
              <a:t>You are using </a:t>
            </a:r>
            <a:r>
              <a:rPr lang="en-US" sz="2800" i="1" dirty="0"/>
              <a:t>the Computer</a:t>
            </a:r>
            <a:r>
              <a:rPr lang="en-US" sz="2800" dirty="0"/>
              <a:t>. </a:t>
            </a:r>
          </a:p>
          <a:p>
            <a:endParaRPr lang="en-US" sz="2800" dirty="0"/>
          </a:p>
        </p:txBody>
      </p:sp>
      <p:sp>
        <p:nvSpPr>
          <p:cNvPr id="5" name="직사각형 4"/>
          <p:cNvSpPr/>
          <p:nvPr/>
        </p:nvSpPr>
        <p:spPr>
          <a:xfrm>
            <a:off x="1143000" y="914400"/>
            <a:ext cx="7315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cap="all" dirty="0"/>
              <a:t>THE PRESENT CONTINUOUS IS USED:</a:t>
            </a:r>
          </a:p>
        </p:txBody>
      </p:sp>
    </p:spTree>
    <p:extLst>
      <p:ext uri="{BB962C8B-B14F-4D97-AF65-F5344CB8AC3E}">
        <p14:creationId xmlns:p14="http://schemas.microsoft.com/office/powerpoint/2010/main" val="334493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90600" y="551474"/>
            <a:ext cx="7444946" cy="2900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12696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Raleway"/>
                <a:cs typeface="Arial" pitchFamily="34" charset="0"/>
              </a:rPr>
              <a:t>FORMING THE PRESENT CONTINUOUS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Raleway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Open Sans"/>
                <a:cs typeface="Arial" pitchFamily="34" charset="0"/>
              </a:rPr>
              <a:t>The present continuous of any verb is composed of two parts -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Open Sans"/>
                <a:cs typeface="Arial" pitchFamily="34" charset="0"/>
              </a:rPr>
              <a:t>the present tense of the verb to be + the present participle of the main verb.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Open Sans"/>
                <a:cs typeface="Arial" pitchFamily="34" charset="0"/>
              </a:rPr>
              <a:t>(The form of the present participle is: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Open Sans"/>
                <a:cs typeface="Arial" pitchFamily="34" charset="0"/>
              </a:rPr>
              <a:t>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Open Sans"/>
                <a:cs typeface="Arial" pitchFamily="34" charset="0"/>
              </a:rPr>
              <a:t>base+ing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Open Sans"/>
                <a:cs typeface="Arial" pitchFamily="34" charset="0"/>
              </a:rPr>
              <a:t>, e.g. talking, playing, moving, smiling)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9093017"/>
              </p:ext>
            </p:extLst>
          </p:nvPr>
        </p:nvGraphicFramePr>
        <p:xfrm>
          <a:off x="942455" y="3657600"/>
          <a:ext cx="7772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676400"/>
                <a:gridCol w="1360170"/>
                <a:gridCol w="252603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am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are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HE/SHE/IT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Verb +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ing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WE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are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THEY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are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9356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990600" y="551474"/>
            <a:ext cx="7444946" cy="290073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vert="horz" wrap="square" lIns="0" tIns="126960" rIns="0" bIns="6348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800" b="1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Raleway"/>
                <a:cs typeface="Arial" pitchFamily="34" charset="0"/>
              </a:rPr>
              <a:t>FORMING THE PRESENT CONTINUOUS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1" i="1" u="none" strike="noStrike" cap="none" normalizeH="0" baseline="0" dirty="0" smtClean="0">
              <a:ln>
                <a:noFill/>
              </a:ln>
              <a:solidFill>
                <a:srgbClr val="555555"/>
              </a:solidFill>
              <a:effectLst/>
              <a:latin typeface="Arial" pitchFamily="34" charset="0"/>
              <a:ea typeface="Raleway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Open Sans"/>
                <a:cs typeface="Arial" pitchFamily="34" charset="0"/>
              </a:rPr>
              <a:t>The present continuous of any verb is composed of two parts - 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Open Sans"/>
                <a:cs typeface="Arial" pitchFamily="34" charset="0"/>
              </a:rPr>
              <a:t>the present tense of the verb to be + the present participle of the main verb.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Open Sans"/>
                <a:cs typeface="Arial" pitchFamily="34" charset="0"/>
              </a:rPr>
              <a:t>(The form of the present participle is: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Open Sans"/>
                <a:cs typeface="Arial" pitchFamily="34" charset="0"/>
              </a:rPr>
              <a:t> </a:t>
            </a:r>
            <a:r>
              <a:rPr kumimoji="0" lang="en-US" sz="2400" b="0" i="1" u="none" strike="noStrike" cap="none" normalizeH="0" baseline="0" dirty="0" err="1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Open Sans"/>
                <a:cs typeface="Arial" pitchFamily="34" charset="0"/>
              </a:rPr>
              <a:t>base+ing</a:t>
            </a:r>
            <a:r>
              <a:rPr kumimoji="0" lang="en-US" sz="2400" b="0" i="1" u="none" strike="noStrike" cap="none" normalizeH="0" baseline="0" dirty="0" smtClean="0">
                <a:ln>
                  <a:noFill/>
                </a:ln>
                <a:solidFill>
                  <a:srgbClr val="555555"/>
                </a:solidFill>
                <a:effectLst/>
                <a:latin typeface="Arial" pitchFamily="34" charset="0"/>
                <a:ea typeface="Open Sans"/>
                <a:cs typeface="Arial" pitchFamily="34" charset="0"/>
              </a:rPr>
              <a:t>, e.g. talking, playing, moving, smiling)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31363"/>
              </p:ext>
            </p:extLst>
          </p:nvPr>
        </p:nvGraphicFramePr>
        <p:xfrm>
          <a:off x="942455" y="3657600"/>
          <a:ext cx="7772400" cy="2590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9800"/>
                <a:gridCol w="1676400"/>
                <a:gridCol w="1360170"/>
                <a:gridCol w="2526030"/>
              </a:tblGrid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am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3716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YOU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are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HE/SHE/IT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/>
                        <a:t>not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Verb + </a:t>
                      </a:r>
                      <a:r>
                        <a:rPr kumimoji="0" lang="en-US" sz="28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ing</a:t>
                      </a:r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WE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are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THEY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chemeClr val="tx1"/>
                          </a:solidFill>
                        </a:rPr>
                        <a:t>are</a:t>
                      </a:r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429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udentweb.cortland.edu/Jamie.Vacheresse/Project%202/ing%20verb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562" y="609600"/>
            <a:ext cx="8339138" cy="5860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006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49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34302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2938</TotalTime>
  <Words>77</Words>
  <Application>Microsoft Office PowerPoint</Application>
  <PresentationFormat>화면 슬라이드 쇼(4:3)</PresentationFormat>
  <Paragraphs>37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User</dc:creator>
  <cp:lastModifiedBy>Windows User</cp:lastModifiedBy>
  <cp:revision>14</cp:revision>
  <dcterms:created xsi:type="dcterms:W3CDTF">2017-12-02T15:25:07Z</dcterms:created>
  <dcterms:modified xsi:type="dcterms:W3CDTF">2017-12-06T07:40:02Z</dcterms:modified>
</cp:coreProperties>
</file>