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2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5C9-4556-4522-B1B3-5D344430B4FD}" type="datetimeFigureOut">
              <a:rPr lang="ko-KR" altLang="en-US" smtClean="0"/>
              <a:pPr/>
              <a:t>2017-12-04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B39D-3240-42EC-8FED-D1F3C983E8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5C9-4556-4522-B1B3-5D344430B4FD}" type="datetimeFigureOut">
              <a:rPr lang="ko-KR" altLang="en-US" smtClean="0"/>
              <a:pPr/>
              <a:t>2017-12-04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B39D-3240-42EC-8FED-D1F3C983E8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5C9-4556-4522-B1B3-5D344430B4FD}" type="datetimeFigureOut">
              <a:rPr lang="ko-KR" altLang="en-US" smtClean="0"/>
              <a:pPr/>
              <a:t>2017-12-04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B39D-3240-42EC-8FED-D1F3C983E8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5C9-4556-4522-B1B3-5D344430B4FD}" type="datetimeFigureOut">
              <a:rPr lang="ko-KR" altLang="en-US" smtClean="0"/>
              <a:pPr/>
              <a:t>2017-12-04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B39D-3240-42EC-8FED-D1F3C983E8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5C9-4556-4522-B1B3-5D344430B4FD}" type="datetimeFigureOut">
              <a:rPr lang="ko-KR" altLang="en-US" smtClean="0"/>
              <a:pPr/>
              <a:t>2017-12-04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B39D-3240-42EC-8FED-D1F3C983E8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5C9-4556-4522-B1B3-5D344430B4FD}" type="datetimeFigureOut">
              <a:rPr lang="ko-KR" altLang="en-US" smtClean="0"/>
              <a:pPr/>
              <a:t>2017-12-04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B39D-3240-42EC-8FED-D1F3C983E8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5C9-4556-4522-B1B3-5D344430B4FD}" type="datetimeFigureOut">
              <a:rPr lang="ko-KR" altLang="en-US" smtClean="0"/>
              <a:pPr/>
              <a:t>2017-12-04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B39D-3240-42EC-8FED-D1F3C983E8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5C9-4556-4522-B1B3-5D344430B4FD}" type="datetimeFigureOut">
              <a:rPr lang="ko-KR" altLang="en-US" smtClean="0"/>
              <a:pPr/>
              <a:t>2017-12-04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B39D-3240-42EC-8FED-D1F3C983E8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5C9-4556-4522-B1B3-5D344430B4FD}" type="datetimeFigureOut">
              <a:rPr lang="ko-KR" altLang="en-US" smtClean="0"/>
              <a:pPr/>
              <a:t>2017-12-04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B39D-3240-42EC-8FED-D1F3C983E8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5C9-4556-4522-B1B3-5D344430B4FD}" type="datetimeFigureOut">
              <a:rPr lang="ko-KR" altLang="en-US" smtClean="0"/>
              <a:pPr/>
              <a:t>2017-12-04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B39D-3240-42EC-8FED-D1F3C983E8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35C9-4556-4522-B1B3-5D344430B4FD}" type="datetimeFigureOut">
              <a:rPr lang="ko-KR" altLang="en-US" smtClean="0"/>
              <a:pPr/>
              <a:t>2017-12-04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B39D-3240-42EC-8FED-D1F3C983E8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835C9-4556-4522-B1B3-5D344430B4FD}" type="datetimeFigureOut">
              <a:rPr lang="ko-KR" altLang="en-US" smtClean="0"/>
              <a:pPr/>
              <a:t>2017-12-04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B39D-3240-42EC-8FED-D1F3C983E8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0592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635896" cy="210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68680"/>
            <a:ext cx="8712968" cy="338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578298"/>
          </a:xfrm>
        </p:spPr>
        <p:txBody>
          <a:bodyPr>
            <a:normAutofit/>
          </a:bodyPr>
          <a:lstStyle/>
          <a:p>
            <a:r>
              <a:rPr lang="en-US" altLang="ko-KR" sz="5400" dirty="0" smtClean="0"/>
              <a:t>Lock Ness monster,</a:t>
            </a:r>
            <a:br>
              <a:rPr lang="en-US" altLang="ko-KR" sz="5400" dirty="0" smtClean="0"/>
            </a:br>
            <a:r>
              <a:rPr lang="en-US" altLang="ko-KR" sz="5400" dirty="0" smtClean="0"/>
              <a:t>Nessie</a:t>
            </a:r>
            <a:endParaRPr lang="ko-KR" altLang="en-US" sz="54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5559725" cy="416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Lock Ness Exploring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en-GB" altLang="ko-KR" sz="4000" dirty="0" smtClean="0"/>
              <a:t>I am a Korean guy </a:t>
            </a:r>
            <a:r>
              <a:rPr lang="en-GB" altLang="ko-KR" sz="4000" dirty="0" smtClean="0">
                <a:solidFill>
                  <a:srgbClr val="FF0000"/>
                </a:solidFill>
              </a:rPr>
              <a:t>(who</a:t>
            </a:r>
            <a:r>
              <a:rPr lang="en-GB" altLang="ko-KR" sz="4000" dirty="0" smtClean="0"/>
              <a:t> </a:t>
            </a:r>
            <a:r>
              <a:rPr lang="en-GB" altLang="ko-KR" sz="4000" dirty="0" smtClean="0">
                <a:solidFill>
                  <a:srgbClr val="FF0000"/>
                </a:solidFill>
              </a:rPr>
              <a:t>was) </a:t>
            </a:r>
            <a:r>
              <a:rPr lang="en-GB" altLang="ko-KR" sz="4000" dirty="0"/>
              <a:t>invited to </a:t>
            </a:r>
            <a:r>
              <a:rPr lang="en-GB" altLang="ko-KR" sz="4000" dirty="0" smtClean="0"/>
              <a:t>a Scottish organization 5 </a:t>
            </a:r>
            <a:r>
              <a:rPr lang="en-GB" altLang="ko-KR" sz="4000" dirty="0" smtClean="0"/>
              <a:t>years ago.</a:t>
            </a:r>
            <a:endParaRPr lang="ko-KR" altLang="ko-KR" sz="4000" dirty="0"/>
          </a:p>
          <a:p>
            <a:r>
              <a:rPr lang="en-GB" altLang="ko-KR" sz="4000" dirty="0" smtClean="0"/>
              <a:t>I have </a:t>
            </a:r>
            <a:r>
              <a:rPr lang="en-GB" altLang="ko-KR" sz="4000" dirty="0"/>
              <a:t>been </a:t>
            </a:r>
            <a:r>
              <a:rPr lang="en-GB" altLang="ko-KR" sz="4000" dirty="0" smtClean="0"/>
              <a:t>to a town </a:t>
            </a:r>
            <a:r>
              <a:rPr lang="en-GB" altLang="ko-KR" sz="4000" dirty="0" smtClean="0">
                <a:solidFill>
                  <a:srgbClr val="FF0000"/>
                </a:solidFill>
              </a:rPr>
              <a:t>(which is)</a:t>
            </a:r>
            <a:r>
              <a:rPr lang="en-GB" altLang="ko-KR" sz="4000" dirty="0" smtClean="0"/>
              <a:t> called Inverness </a:t>
            </a:r>
            <a:r>
              <a:rPr lang="en-GB" altLang="ko-KR" sz="4000" dirty="0" smtClean="0">
                <a:solidFill>
                  <a:srgbClr val="FF0000"/>
                </a:solidFill>
              </a:rPr>
              <a:t>(that is) </a:t>
            </a:r>
            <a:r>
              <a:rPr lang="en-GB" altLang="ko-KR" sz="4000" dirty="0" smtClean="0"/>
              <a:t>an entrance to Loch Ness.</a:t>
            </a:r>
          </a:p>
          <a:p>
            <a:r>
              <a:rPr lang="en-GB" altLang="ko-KR" sz="4000" dirty="0" smtClean="0"/>
              <a:t>Every </a:t>
            </a:r>
            <a:r>
              <a:rPr lang="en-GB" altLang="ko-KR" sz="4000" dirty="0"/>
              <a:t>year </a:t>
            </a:r>
            <a:r>
              <a:rPr lang="en-GB" altLang="ko-KR" sz="4000" dirty="0" smtClean="0"/>
              <a:t>many people </a:t>
            </a:r>
            <a:r>
              <a:rPr lang="en-GB" altLang="ko-KR" sz="4000" dirty="0"/>
              <a:t>come to Loch Ness </a:t>
            </a:r>
            <a:r>
              <a:rPr lang="en-GB" altLang="ko-KR" sz="4000" dirty="0" smtClean="0">
                <a:solidFill>
                  <a:srgbClr val="FF0000"/>
                </a:solidFill>
              </a:rPr>
              <a:t>where</a:t>
            </a:r>
            <a:r>
              <a:rPr lang="en-GB" altLang="ko-KR" sz="4000" dirty="0" smtClean="0"/>
              <a:t> they want to see a friendly monster, Nessie.</a:t>
            </a:r>
            <a:endParaRPr lang="ko-KR" altLang="ko-KR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66</Words>
  <Application>Microsoft Office PowerPoint</Application>
  <PresentationFormat>화면 슬라이드 쇼(4:3)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Lock Ness monster, Nessie</vt:lpstr>
      <vt:lpstr>Lock Ness Exploring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Loch Ness</dc:title>
  <dc:creator>kaychan park</dc:creator>
  <cp:lastModifiedBy>kaychan park</cp:lastModifiedBy>
  <cp:revision>18</cp:revision>
  <dcterms:created xsi:type="dcterms:W3CDTF">2017-12-03T12:03:31Z</dcterms:created>
  <dcterms:modified xsi:type="dcterms:W3CDTF">2017-12-04T04:11:39Z</dcterms:modified>
</cp:coreProperties>
</file>