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D9002-B93A-44A1-B0FC-D1BD513D87E4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8D6EF-58FF-4FD3-8310-A7BDD00D93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27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8D6EF-58FF-4FD3-8310-A7BDD00D939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25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22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6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5375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72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992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1040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889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381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33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8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35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81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05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20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68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96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DD20-ED0A-4282-815F-A9157020EA3D}" type="datetimeFigureOut">
              <a:rPr lang="ko-KR" altLang="en-US" smtClean="0"/>
              <a:t>2018-02-09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1E4BF2-D077-4998-B472-090AB3D19F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45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394" y="375208"/>
            <a:ext cx="6572250" cy="22193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546" y="3047586"/>
            <a:ext cx="2148957" cy="264782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066" y="2940908"/>
            <a:ext cx="5621611" cy="285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400" dirty="0" smtClean="0"/>
              <a:t> </a:t>
            </a:r>
            <a:r>
              <a:rPr lang="en-US" altLang="ko-KR" sz="6000" dirty="0" smtClean="0"/>
              <a:t>In</a:t>
            </a:r>
            <a:r>
              <a:rPr lang="ko-KR" altLang="en-US" sz="6000" dirty="0" smtClean="0"/>
              <a:t> </a:t>
            </a:r>
            <a:r>
              <a:rPr lang="en-US" altLang="ko-KR" sz="6000" dirty="0" smtClean="0"/>
              <a:t>/ On/ At </a:t>
            </a:r>
            <a:endParaRPr lang="ko-KR" alt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210962" y="1764249"/>
            <a:ext cx="7817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 smtClean="0"/>
              <a:t>In March, In 2003, </a:t>
            </a:r>
            <a:r>
              <a:rPr lang="en-US" altLang="ko-KR" i="1" dirty="0"/>
              <a:t>In the winter</a:t>
            </a:r>
            <a:endParaRPr lang="ko-KR" alt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210962" y="2182489"/>
            <a:ext cx="7817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</a:t>
            </a:r>
            <a:r>
              <a:rPr lang="en-US" altLang="ko-KR" dirty="0"/>
              <a:t> + </a:t>
            </a:r>
            <a:r>
              <a:rPr lang="en-US" altLang="ko-KR" dirty="0" smtClean="0"/>
              <a:t>month, year or </a:t>
            </a:r>
            <a:r>
              <a:rPr lang="en-US" altLang="ko-KR" dirty="0"/>
              <a:t>season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14" y="2618349"/>
            <a:ext cx="710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+ morning, afternoon, </a:t>
            </a:r>
            <a:r>
              <a:rPr lang="en-US" altLang="ko-KR" dirty="0" smtClean="0"/>
              <a:t>evening -</a:t>
            </a:r>
            <a:r>
              <a:rPr lang="en-US" altLang="ko-KR" dirty="0"/>
              <a:t> </a:t>
            </a:r>
            <a:r>
              <a:rPr lang="en-US" altLang="ko-KR" i="1" dirty="0"/>
              <a:t>In the morning, In the evening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0962" y="3587885"/>
            <a:ext cx="591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/>
              <a:t>On April 2, On March 3, 1999, On Saturday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14" y="3939418"/>
            <a:ext cx="6787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</a:t>
            </a:r>
            <a:r>
              <a:rPr lang="en-US" altLang="ko-KR" dirty="0"/>
              <a:t> + date (with the year or without it) or day of the week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64515" y="5071741"/>
            <a:ext cx="6697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altLang="ko-KR" i="1" dirty="0"/>
              <a:t>At 3:30 p.m., At 4:01, At noon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64515" y="5495316"/>
            <a:ext cx="597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At</a:t>
            </a:r>
            <a:r>
              <a:rPr lang="en-US" altLang="ko-KR" dirty="0"/>
              <a:t> + clock time, midnight, </a:t>
            </a:r>
            <a:r>
              <a:rPr lang="en-US" altLang="ko-KR" dirty="0" smtClean="0"/>
              <a:t>noon, </a:t>
            </a:r>
            <a:r>
              <a:rPr lang="en-US" altLang="ko-KR" dirty="0"/>
              <a:t>night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30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48</Words>
  <Application>Microsoft Office PowerPoint</Application>
  <PresentationFormat>사용자 지정</PresentationFormat>
  <Paragraphs>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패싯</vt:lpstr>
      <vt:lpstr>PowerPoint 프레젠테이션</vt:lpstr>
      <vt:lpstr> In / On/ At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koridoor104</dc:creator>
  <cp:lastModifiedBy>USER</cp:lastModifiedBy>
  <cp:revision>7</cp:revision>
  <dcterms:created xsi:type="dcterms:W3CDTF">2018-02-07T02:18:04Z</dcterms:created>
  <dcterms:modified xsi:type="dcterms:W3CDTF">2018-02-09T13:34:50Z</dcterms:modified>
</cp:coreProperties>
</file>