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 smtClean="0"/>
              <a:t>Egypt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2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8" y="0"/>
            <a:ext cx="9150678" cy="6858000"/>
          </a:xfrm>
        </p:spPr>
      </p:pic>
    </p:spTree>
    <p:extLst>
      <p:ext uri="{BB962C8B-B14F-4D97-AF65-F5344CB8AC3E}">
        <p14:creationId xmlns:p14="http://schemas.microsoft.com/office/powerpoint/2010/main" val="313339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</a:t>
            </a:r>
            <a:r>
              <a:rPr lang="en-US" altLang="ko-KR" sz="5400" dirty="0" smtClean="0"/>
              <a:t>France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475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8887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sz="5400" dirty="0" smtClean="0"/>
              <a:t>             China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1563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37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4331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화면 슬라이드 쇼(4:3)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Egypt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Microsoft Corporation</dc:creator>
  <cp:lastModifiedBy>Registered User</cp:lastModifiedBy>
  <cp:revision>3</cp:revision>
  <dcterms:created xsi:type="dcterms:W3CDTF">2006-10-05T04:04:58Z</dcterms:created>
  <dcterms:modified xsi:type="dcterms:W3CDTF">2018-02-23T13:26:25Z</dcterms:modified>
</cp:coreProperties>
</file>