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6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24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70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87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61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62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699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423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49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34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78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8C8B-EB30-403A-84A9-BDD77CED501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EBC5-D09E-4E58-B5F8-13D222C06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50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0" y="711177"/>
            <a:ext cx="11423176" cy="559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1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75" y="641445"/>
            <a:ext cx="9457899" cy="5535518"/>
          </a:xfrm>
        </p:spPr>
      </p:pic>
    </p:spTree>
    <p:extLst>
      <p:ext uri="{BB962C8B-B14F-4D97-AF65-F5344CB8AC3E}">
        <p14:creationId xmlns:p14="http://schemas.microsoft.com/office/powerpoint/2010/main" val="250136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Snow White and the Seven Dwarfs </a:t>
            </a:r>
            <a:endParaRPr lang="ko-KR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Key Vocabulary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altLang="ko-KR" b="1" dirty="0"/>
              <a:t>Coffin (noun): </a:t>
            </a:r>
            <a:r>
              <a:rPr lang="en-US" altLang="ko-KR" dirty="0"/>
              <a:t>a box or case to hold a dead body for burial</a:t>
            </a:r>
            <a:endParaRPr lang="ko-KR" altLang="ko-KR" dirty="0"/>
          </a:p>
          <a:p>
            <a:pPr marL="0" indent="0">
              <a:buNone/>
            </a:pPr>
            <a:endParaRPr lang="ko-KR" altLang="ko-KR" dirty="0"/>
          </a:p>
          <a:p>
            <a:pPr lvl="0"/>
            <a:r>
              <a:rPr lang="en-US" altLang="ko-KR" b="1" dirty="0"/>
              <a:t>Majesty (noun): </a:t>
            </a:r>
            <a:r>
              <a:rPr lang="en-US" altLang="ko-KR" dirty="0"/>
              <a:t>the quality or state of being impressive and dignified.</a:t>
            </a:r>
            <a:endParaRPr lang="ko-KR" altLang="ko-KR" dirty="0"/>
          </a:p>
          <a:p>
            <a:pPr marL="0" indent="0">
              <a:buNone/>
            </a:pPr>
            <a:endParaRPr lang="ko-KR" altLang="ko-KR" dirty="0"/>
          </a:p>
          <a:p>
            <a:pPr lvl="0"/>
            <a:r>
              <a:rPr lang="en-US" altLang="ko-KR" b="1" dirty="0"/>
              <a:t>Splendor (noun): </a:t>
            </a:r>
            <a:r>
              <a:rPr lang="en-US" altLang="ko-KR" dirty="0"/>
              <a:t>an impressive feature, things that are very beautiful or impressive.</a:t>
            </a:r>
            <a:endParaRPr lang="ko-KR" altLang="ko-KR" dirty="0"/>
          </a:p>
          <a:p>
            <a:pPr marL="0" indent="0">
              <a:buNone/>
            </a:pPr>
            <a:endParaRPr lang="ko-KR" altLang="ko-KR" dirty="0"/>
          </a:p>
          <a:p>
            <a:pPr lvl="0"/>
            <a:r>
              <a:rPr lang="en-US" altLang="ko-KR" b="1" dirty="0"/>
              <a:t>Dislodge (verb): </a:t>
            </a:r>
            <a:r>
              <a:rPr lang="en-US" altLang="ko-KR" dirty="0"/>
              <a:t>to force out of a place of resting, hiding, or defense.</a:t>
            </a:r>
            <a:endParaRPr lang="ko-KR" altLang="ko-KR" dirty="0"/>
          </a:p>
          <a:p>
            <a:pPr marL="0" indent="0">
              <a:buNone/>
            </a:pPr>
            <a:endParaRPr lang="ko-KR" altLang="ko-KR" dirty="0"/>
          </a:p>
          <a:p>
            <a:pPr lvl="0"/>
            <a:r>
              <a:rPr lang="en-US" altLang="ko-KR" b="1" dirty="0"/>
              <a:t>Dwarf (noun): </a:t>
            </a:r>
            <a:r>
              <a:rPr lang="en-US" altLang="ko-KR" dirty="0"/>
              <a:t>a creature in legends that is usually pictured as a small person who is skilled at some craft.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8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94</Words>
  <Application>Microsoft Office PowerPoint</Application>
  <PresentationFormat>와이드스크린</PresentationFormat>
  <Paragraphs>16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Key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Jihye</dc:creator>
  <cp:lastModifiedBy>Jihye</cp:lastModifiedBy>
  <cp:revision>1</cp:revision>
  <dcterms:created xsi:type="dcterms:W3CDTF">2018-02-26T17:01:20Z</dcterms:created>
  <dcterms:modified xsi:type="dcterms:W3CDTF">2018-02-26T17:07:41Z</dcterms:modified>
</cp:coreProperties>
</file>