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6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6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0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5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7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3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5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8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19C41-3573-4CDA-BFF6-E1C52CEFF06A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F61E-F5EB-466A-B7AD-88145A20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6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dirty="0" smtClean="0"/>
              <a:t>We Are Twins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6705600" cy="2133600"/>
          </a:xfrm>
        </p:spPr>
        <p:txBody>
          <a:bodyPr/>
          <a:lstStyle/>
          <a:p>
            <a:r>
              <a:rPr lang="en-US" dirty="0" smtClean="0"/>
              <a:t>Words to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7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5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33600"/>
            <a:ext cx="4648200" cy="3132853"/>
          </a:xfrm>
        </p:spPr>
      </p:pic>
    </p:spTree>
    <p:extLst>
      <p:ext uri="{BB962C8B-B14F-4D97-AF65-F5344CB8AC3E}">
        <p14:creationId xmlns:p14="http://schemas.microsoft.com/office/powerpoint/2010/main" val="2462770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jean\Desktop\alt-5a3bcb7283f28-4653-f14bce92d4ee0e4da045bfc373694ecc@1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33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Left - handed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362200"/>
            <a:ext cx="5631043" cy="3124200"/>
          </a:xfrm>
        </p:spPr>
      </p:pic>
    </p:spTree>
    <p:extLst>
      <p:ext uri="{BB962C8B-B14F-4D97-AF65-F5344CB8AC3E}">
        <p14:creationId xmlns:p14="http://schemas.microsoft.com/office/powerpoint/2010/main" val="343141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err="1" smtClean="0"/>
              <a:t>Ping-pong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2301081"/>
            <a:ext cx="4699000" cy="3124200"/>
          </a:xfrm>
        </p:spPr>
      </p:pic>
    </p:spTree>
    <p:extLst>
      <p:ext uri="{BB962C8B-B14F-4D97-AF65-F5344CB8AC3E}">
        <p14:creationId xmlns:p14="http://schemas.microsoft.com/office/powerpoint/2010/main" val="3742047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34" y="1905000"/>
            <a:ext cx="5063066" cy="3962400"/>
          </a:xfrm>
        </p:spPr>
      </p:pic>
    </p:spTree>
    <p:extLst>
      <p:ext uri="{BB962C8B-B14F-4D97-AF65-F5344CB8AC3E}">
        <p14:creationId xmlns:p14="http://schemas.microsoft.com/office/powerpoint/2010/main" val="2814669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ifferent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491581"/>
            <a:ext cx="5080000" cy="2743200"/>
          </a:xfrm>
        </p:spPr>
      </p:pic>
    </p:spTree>
    <p:extLst>
      <p:ext uri="{BB962C8B-B14F-4D97-AF65-F5344CB8AC3E}">
        <p14:creationId xmlns:p14="http://schemas.microsoft.com/office/powerpoint/2010/main" val="1333791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Fingerprint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79223"/>
            <a:ext cx="3048000" cy="4064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81200"/>
            <a:ext cx="2435594" cy="366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6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78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15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 Are Twins</vt:lpstr>
      <vt:lpstr>Twin</vt:lpstr>
      <vt:lpstr>Same</vt:lpstr>
      <vt:lpstr>Left - handed</vt:lpstr>
      <vt:lpstr>Ping-pong</vt:lpstr>
      <vt:lpstr>Tennis</vt:lpstr>
      <vt:lpstr>Different</vt:lpstr>
      <vt:lpstr>Fingerprint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to know</dc:title>
  <dc:creator>jean</dc:creator>
  <cp:lastModifiedBy>jean</cp:lastModifiedBy>
  <cp:revision>8</cp:revision>
  <dcterms:created xsi:type="dcterms:W3CDTF">2018-01-25T13:29:09Z</dcterms:created>
  <dcterms:modified xsi:type="dcterms:W3CDTF">2018-01-25T17:52:30Z</dcterms:modified>
</cp:coreProperties>
</file>