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Proxima Nova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726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riboucoffee.com/menu-nutrition/beverage-food-detail?id=1448&amp;type=drink" TargetMode="External"/><Relationship Id="rId3" Type="http://schemas.openxmlformats.org/officeDocument/2006/relationships/hyperlink" Target="https://www.flickr.com/photos/sheffield_tiger/3547257320" TargetMode="External"/><Relationship Id="rId7" Type="http://schemas.openxmlformats.org/officeDocument/2006/relationships/hyperlink" Target="https://www.flickr.com/photos/pixeljockeyth/1186172720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mmons.wikimedia.org/wiki/File:Hausbrandt_Espresso.JPG" TargetMode="External"/><Relationship Id="rId11" Type="http://schemas.openxmlformats.org/officeDocument/2006/relationships/hyperlink" Target="https://pxhere.com/en/photo/686059" TargetMode="External"/><Relationship Id="rId5" Type="http://schemas.openxmlformats.org/officeDocument/2006/relationships/hyperlink" Target="https://commons.wikimedia.org/wiki/File:A_small_cup_of_coffee.JPG" TargetMode="External"/><Relationship Id="rId10" Type="http://schemas.openxmlformats.org/officeDocument/2006/relationships/hyperlink" Target="https://www.publicdomainpictures.net/view-image.php?image=9092&amp;picture=coffee-latte" TargetMode="External"/><Relationship Id="rId4" Type="http://schemas.openxmlformats.org/officeDocument/2006/relationships/hyperlink" Target="https://pixabay.com/ko/%EC%BB%A4%ED%94%BC-%EB%B0%94%EB%A6%AC-%EC%8A%A4%ED%83%80-%EB%A9%95%EC%8B%9C%EC%BD%94-2344797/" TargetMode="External"/><Relationship Id="rId9" Type="http://schemas.openxmlformats.org/officeDocument/2006/relationships/hyperlink" Target="http://drinsomniacs.com/product/cafe-american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Cafe Role Play</a:t>
            </a:r>
            <a:endParaRPr b="1"/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096375" y="2920974"/>
            <a:ext cx="2951400" cy="10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en-US" b="1" dirty="0" smtClean="0"/>
              <a:t>Joseph Kang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Introduction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Key Vocabulary</a:t>
            </a:r>
            <a:endParaRPr b="1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Instructions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Latte</a:t>
            </a: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A2A2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type of coffee made with espresso and </a:t>
            </a:r>
            <a:endParaRPr sz="2000">
              <a:solidFill>
                <a:srgbClr val="2A2A2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2A2A2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hot steamed milk, milkier than a cappuccino.</a:t>
            </a:r>
            <a:endParaRPr sz="2000"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8450" y="671500"/>
            <a:ext cx="3625550" cy="44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Mocha</a:t>
            </a: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2A2A2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 drink or flavouring made with mocha, typically with chocolate added.</a:t>
            </a:r>
            <a:endParaRPr sz="2000"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4475" y="1636050"/>
            <a:ext cx="5419525" cy="350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What is your favorite type of Coffee?</a:t>
            </a:r>
            <a:endParaRPr b="1"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/>
              <a:t>Do you have a favorite type of coffee drink?</a:t>
            </a:r>
            <a:endParaRPr sz="2500" b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500" b="1" dirty="0"/>
              <a:t>Do you have a favorite cafe that you visit?</a:t>
            </a:r>
            <a:endParaRPr sz="2500" b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500" b="1" dirty="0"/>
              <a:t>Do you like to drink hot or cold coffee?</a:t>
            </a:r>
            <a:endParaRPr sz="2500"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500" b="1" dirty="0"/>
              <a:t>Do you like to drink coffee alone or with others?</a:t>
            </a:r>
            <a:endParaRPr sz="2500" b="1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500" b="1" dirty="0"/>
              <a:t>Have you ever had your coffee order come out wrong?</a:t>
            </a:r>
            <a:endParaRPr sz="25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Introductions</a:t>
            </a:r>
            <a:endParaRPr b="1"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You will be given a setting, and each students will be given a role.</a:t>
            </a:r>
            <a:endParaRPr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/>
              <a:t>Setting: During a busy lunch hour, a customer orders their favorite drink. However the Barista made a mistake and got the customer a wrong order. The Barista paniks and the manager has to step in and figure out what went wrong with the orders to resolve the problem. </a:t>
            </a:r>
            <a:endParaRPr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500" b="1" dirty="0"/>
              <a:t>Roles are: Barista, Customer, and Manager</a:t>
            </a:r>
            <a:endParaRPr sz="2500" b="1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Citation</a:t>
            </a: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3"/>
              </a:rPr>
              <a:t>https://www.flickr.com/photos/sheffield_tiger/3547257320</a:t>
            </a:r>
            <a:endParaRPr sz="10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4"/>
              </a:rPr>
              <a:t>https://pixabay.com/ko/%EC%BB%A4%ED%94%BC-%EB%B0%94%EB%A6%AC-%EC%8A%A4%ED%83%80-%EB%A9%95%EC%8B%9C%EC%BD%94-2344797/</a:t>
            </a:r>
            <a:endParaRPr sz="10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5"/>
              </a:rPr>
              <a:t>https://commons.wikimedia.org/wiki/File:A_small_cup_of_coffee.JPG</a:t>
            </a:r>
            <a:endParaRPr sz="10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6"/>
              </a:rPr>
              <a:t>https://commons.wikimedia.org/wiki/File:Hausbrandt_Espresso.JPG</a:t>
            </a:r>
            <a:endParaRPr sz="10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7"/>
              </a:rPr>
              <a:t>https://www.flickr.com/photos/pixeljockeyth/11861727204</a:t>
            </a:r>
            <a:endParaRPr sz="10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8"/>
              </a:rPr>
              <a:t>https://www.cariboucoffee.com/menu-nutrition/beverage-food-detail?id=1448&amp;type=drink</a:t>
            </a:r>
            <a:endParaRPr sz="10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9"/>
              </a:rPr>
              <a:t>http://drinsomniacs.com/product/cafe-americano/</a:t>
            </a:r>
            <a:endParaRPr sz="10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10"/>
              </a:rPr>
              <a:t>https://www.publicdomainpictures.net/view-image.php?image=9092&amp;picture=coffee-latte</a:t>
            </a:r>
            <a:endParaRPr sz="10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11"/>
              </a:rPr>
              <a:t>https://pxhere.com/en/photo/686059</a:t>
            </a:r>
            <a:endParaRPr sz="10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Introduction</a:t>
            </a:r>
            <a:endParaRPr b="1"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In today’s activity we will do a Cafe role play practicing to order drink and food from an English speaking country.</a:t>
            </a:r>
            <a:endParaRPr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/>
              <a:t>We will learn the key words, and dialogue patterns that is often used at a cafe.</a:t>
            </a:r>
            <a:endParaRPr b="1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 dirty="0"/>
              <a:t>These dialogues could also be applied to other shops or restaurants.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Key Vocabulary</a:t>
            </a:r>
            <a:endParaRPr b="1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Cafe</a:t>
            </a:r>
            <a:endParaRPr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/>
              <a:t>Coffee</a:t>
            </a:r>
            <a:endParaRPr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/>
              <a:t>Syrup</a:t>
            </a:r>
            <a:endParaRPr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/>
              <a:t>Espresso</a:t>
            </a:r>
            <a:endParaRPr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/>
              <a:t>Americano</a:t>
            </a:r>
            <a:endParaRPr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/>
              <a:t>Latte</a:t>
            </a:r>
            <a:endParaRPr b="1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 dirty="0"/>
              <a:t>Mocha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Cafe</a:t>
            </a: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small restaurant selling light meals and drinks.</a:t>
            </a:r>
            <a:endParaRPr sz="2000"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3125" y="1627075"/>
            <a:ext cx="5300876" cy="351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Barista</a:t>
            </a: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person whose job involves preparing and serving different types of coffee.</a:t>
            </a:r>
            <a:endParaRPr sz="2000"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6891" y="1688100"/>
            <a:ext cx="616710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Coffee</a:t>
            </a: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2A2A2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drink made from the roasted and ground seeds (coffee beans) of a tropical shrub.</a:t>
            </a:r>
            <a:endParaRPr sz="2000"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325" y="1619400"/>
            <a:ext cx="5175674" cy="35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Syrup</a:t>
            </a: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thick sticky liquid derived from a sugar-rich plant, especially sugar cane, corn, and maple. Very sweet.</a:t>
            </a:r>
            <a:endParaRPr sz="2000"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4531" y="1727100"/>
            <a:ext cx="528946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Espresso</a:t>
            </a: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2A2A2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type of </a:t>
            </a:r>
            <a:r>
              <a:rPr lang="en" sz="2000" u="sng">
                <a:solidFill>
                  <a:srgbClr val="2A2A2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strong black coffee</a:t>
            </a:r>
            <a:r>
              <a:rPr lang="en" sz="2000">
                <a:solidFill>
                  <a:srgbClr val="2A2A2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made by forcing steam through ground coffee beans.</a:t>
            </a:r>
            <a:endParaRPr sz="2000"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3825" y="1623400"/>
            <a:ext cx="5280176" cy="352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Americano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2A2A2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drink of espresso coffee diluted with water, can be served hot or cold.</a:t>
            </a:r>
            <a:endParaRPr sz="2000"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4800" y="1879272"/>
            <a:ext cx="2270872" cy="328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5672" y="1879275"/>
            <a:ext cx="1778328" cy="328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PresentationFormat>화면 슬라이드 쇼(16:9)</PresentationFormat>
  <Paragraphs>60</Paragraphs>
  <Slides>14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굴림</vt:lpstr>
      <vt:lpstr>Arial</vt:lpstr>
      <vt:lpstr>Alfa Slab One</vt:lpstr>
      <vt:lpstr>Proxima Nova</vt:lpstr>
      <vt:lpstr>Gameday</vt:lpstr>
      <vt:lpstr>Cafe Role Play</vt:lpstr>
      <vt:lpstr>Introduction</vt:lpstr>
      <vt:lpstr>Key Vocabulary</vt:lpstr>
      <vt:lpstr>Cafe</vt:lpstr>
      <vt:lpstr>Barista</vt:lpstr>
      <vt:lpstr>Coffee</vt:lpstr>
      <vt:lpstr>Syrup</vt:lpstr>
      <vt:lpstr>Espresso</vt:lpstr>
      <vt:lpstr>Americano</vt:lpstr>
      <vt:lpstr>Latte</vt:lpstr>
      <vt:lpstr>Mocha</vt:lpstr>
      <vt:lpstr>What is your favorite type of Coffee?</vt:lpstr>
      <vt:lpstr>Introductions</vt:lpstr>
      <vt:lpstr>Work Citation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Cafe Role Play</dc:title>
  <cp:lastModifiedBy>WinXP</cp:lastModifiedBy>
  <cp:revision>6</cp:revision>
  <dcterms:modified xsi:type="dcterms:W3CDTF">2018-04-07T04:51:41Z</dcterms:modified>
</cp:coreProperties>
</file>