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5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Sci-Fi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Shape 85" descr="ì¸í°ì¤íë¼ì ëí ì´ë¯¸ì§ ê²ìê²°ê³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772816"/>
            <a:ext cx="2880320" cy="411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 descr="E.T.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1770379"/>
            <a:ext cx="2880320" cy="4115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25" y="692150"/>
            <a:ext cx="4104350" cy="55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450" y="734975"/>
            <a:ext cx="4237500" cy="547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Thriller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Shape 92" descr="ìì¤ ì¼ì¤ì ëí ì´ë¯¸ì§ ê²ìê²°ê³¼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628800"/>
            <a:ext cx="3180243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 descr="ìë¤ì ì¹¨ë¬µ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4047" y="1628800"/>
            <a:ext cx="3027809" cy="454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Documentary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Shape 99" descr="ìí¼ ì¬ì´ì¦ ë¯¸ì ëí ì´ë¯¸ì§ ê²ìê²°ê³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421" y="1518708"/>
            <a:ext cx="3172380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 descr="í­ê·: ìëí ëª¨í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1518708"/>
            <a:ext cx="3193969" cy="4574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Animation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Shape 106" descr="ê²¨ì¸ìêµ­ì ëí ì´ë¯¸ì§ ê²ìê²°ê³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600734"/>
            <a:ext cx="3137371" cy="4467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í ì´ ì¤í ë¦¬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17" y="1610792"/>
            <a:ext cx="3200951" cy="445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Horror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Shape 113" descr="ì»¨ì ë§ì ëí ì´ë¯¸ì§ ê²ìê²°ê³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564318"/>
            <a:ext cx="3168352" cy="461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 descr="ìììì¤í¸ 1973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41" y="1564318"/>
            <a:ext cx="3168352" cy="4695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Romance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Shape 120" descr="ë¸í¸ë¶ì ëí ì´ë¯¸ì§ ê²ìê²°ê³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617430"/>
            <a:ext cx="3107891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50ê°ì§ ê·¸ë¦¼ì: í´ë°©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0032" y="1604143"/>
            <a:ext cx="3073796" cy="44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Comedy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Shape 127" descr="ììí ê·¸ëì ëí ì´ë¯¸ì§ ê²ìê²°ê³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584285"/>
            <a:ext cx="3181767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 descr="ë íì¤ë²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1552139"/>
            <a:ext cx="3031874" cy="467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Shape 134" descr="ë¤í¬ ëì´í¸ì ëí ì´ë¯¸ì§ ê²ìê²°ê³¼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1700808"/>
            <a:ext cx="315398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 descr="íì´í°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952" y="1700807"/>
            <a:ext cx="3207440" cy="4568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Drama movie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 descr="í¬ë ì¤í¸ ê²íì ëí ì´ë¯¸ì§ ê²ìê²°ê³¼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556792"/>
            <a:ext cx="3312368" cy="474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ë²ëë§¨ì ëí ì´ë¯¸ì§ ê²ìê²°ê³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7197" y="1616935"/>
            <a:ext cx="3257449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PresentationFormat>화면 슬라이드 쇼(4:3)</PresentationFormat>
  <Paragraphs>9</Paragraphs>
  <Slides>10</Slides>
  <Notes>10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1" baseType="lpstr">
      <vt:lpstr>Office 테마</vt:lpstr>
      <vt:lpstr>Sci-Fi movie</vt:lpstr>
      <vt:lpstr>Thriller movie</vt:lpstr>
      <vt:lpstr>Documentary movie</vt:lpstr>
      <vt:lpstr>Animation movie</vt:lpstr>
      <vt:lpstr>Horror movie</vt:lpstr>
      <vt:lpstr>Romance movie</vt:lpstr>
      <vt:lpstr>Comedy movie</vt:lpstr>
      <vt:lpstr>Action movie</vt:lpstr>
      <vt:lpstr>Drama movie</vt:lpstr>
      <vt:lpstr>슬라이드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Sci-Fi movie</dc:title>
  <cp:lastModifiedBy>WinXP</cp:lastModifiedBy>
  <cp:revision>1</cp:revision>
  <dcterms:modified xsi:type="dcterms:W3CDTF">2018-05-29T23:40:59Z</dcterms:modified>
</cp:coreProperties>
</file>