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35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40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62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75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58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19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59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55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36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76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F997-C3B5-4842-B57A-D461C37AEB3F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3B11F-1D32-4DCB-98D5-5D85B3B6A2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6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C:\Users\장경수\Desktop\She can play the p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32" y="548680"/>
            <a:ext cx="51897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4" name="Picture 2" descr="C:\Users\장경수\Desktop\The dog can't drive a 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40" y="94320"/>
            <a:ext cx="666936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C:\Users\장경수\Desktop\The bird can play basket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67920"/>
            <a:ext cx="7102729" cy="51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C:\Users\장경수\Desktop\The elephant can ride a b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904656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C:\Users\장경수\Desktop\The cowboy can't ride a ho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286053"/>
            <a:ext cx="4212468" cy="6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C:\Users\장경수\Desktop\The bear can climbs a 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41" y="387252"/>
            <a:ext cx="4176464" cy="60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 descr="C:\Users\장경수\Desktop\He can't skate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622614"/>
            <a:ext cx="6259470" cy="575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295636" y="6021288"/>
            <a:ext cx="6552728" cy="57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6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 descr="C:\Users\장경수\Desktop\He can play the d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3" y="620688"/>
            <a:ext cx="796405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C:\Users\장경수\Desktop\He can't play the p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6278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C:\Users\장경수\Desktop\play the gui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27" y="22230"/>
            <a:ext cx="5824546" cy="75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C:\Users\장경수\Desktop\The dinosaur_can__t_play_gui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9441"/>
            <a:ext cx="5616624" cy="645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C:\Users\장경수\Desktop\Minnie can play tenn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6652"/>
            <a:ext cx="89094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C:\Users\장경수\Desktop\He can't play ten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0" y="317222"/>
            <a:ext cx="6984777" cy="63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C:\Users\장경수\Desktop\They can play table ten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63" y="332656"/>
            <a:ext cx="5303874" cy="63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C:\Users\장경수\Desktop\He can't play table ten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09" y="239406"/>
            <a:ext cx="4796382" cy="63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C:\Users\장경수\Desktop\Minnie can drive a 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6" y="692696"/>
            <a:ext cx="8074868" cy="54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장경수</dc:creator>
  <cp:lastModifiedBy>장경수</cp:lastModifiedBy>
  <cp:revision>1</cp:revision>
  <dcterms:created xsi:type="dcterms:W3CDTF">2018-06-13T12:09:58Z</dcterms:created>
  <dcterms:modified xsi:type="dcterms:W3CDTF">2018-06-13T12:17:51Z</dcterms:modified>
</cp:coreProperties>
</file>