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1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0DE6-B2E7-4EAD-8384-96F77C9313EC}" type="datetimeFigureOut">
              <a:rPr lang="ko-KR" altLang="en-US" smtClean="0"/>
              <a:t>2018-06-21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7EB2-5E6B-4447-9133-A5CAD9CF7F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287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0DE6-B2E7-4EAD-8384-96F77C9313EC}" type="datetimeFigureOut">
              <a:rPr lang="ko-KR" altLang="en-US" smtClean="0"/>
              <a:t>2018-06-21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7EB2-5E6B-4447-9133-A5CAD9CF7F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171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0DE6-B2E7-4EAD-8384-96F77C9313EC}" type="datetimeFigureOut">
              <a:rPr lang="ko-KR" altLang="en-US" smtClean="0"/>
              <a:t>2018-06-21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7EB2-5E6B-4447-9133-A5CAD9CF7F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659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0DE6-B2E7-4EAD-8384-96F77C9313EC}" type="datetimeFigureOut">
              <a:rPr lang="ko-KR" altLang="en-US" smtClean="0"/>
              <a:t>2018-06-21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7EB2-5E6B-4447-9133-A5CAD9CF7F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742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0DE6-B2E7-4EAD-8384-96F77C9313EC}" type="datetimeFigureOut">
              <a:rPr lang="ko-KR" altLang="en-US" smtClean="0"/>
              <a:t>2018-06-21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7EB2-5E6B-4447-9133-A5CAD9CF7F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07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0DE6-B2E7-4EAD-8384-96F77C9313EC}" type="datetimeFigureOut">
              <a:rPr lang="ko-KR" altLang="en-US" smtClean="0"/>
              <a:t>2018-06-21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7EB2-5E6B-4447-9133-A5CAD9CF7F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215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0DE6-B2E7-4EAD-8384-96F77C9313EC}" type="datetimeFigureOut">
              <a:rPr lang="ko-KR" altLang="en-US" smtClean="0"/>
              <a:t>2018-06-21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7EB2-5E6B-4447-9133-A5CAD9CF7F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3609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0DE6-B2E7-4EAD-8384-96F77C9313EC}" type="datetimeFigureOut">
              <a:rPr lang="ko-KR" altLang="en-US" smtClean="0"/>
              <a:t>2018-06-21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7EB2-5E6B-4447-9133-A5CAD9CF7F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796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0DE6-B2E7-4EAD-8384-96F77C9313EC}" type="datetimeFigureOut">
              <a:rPr lang="ko-KR" altLang="en-US" smtClean="0"/>
              <a:t>2018-06-21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7EB2-5E6B-4447-9133-A5CAD9CF7F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9823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0DE6-B2E7-4EAD-8384-96F77C9313EC}" type="datetimeFigureOut">
              <a:rPr lang="ko-KR" altLang="en-US" smtClean="0"/>
              <a:t>2018-06-21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7EB2-5E6B-4447-9133-A5CAD9CF7F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604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0DE6-B2E7-4EAD-8384-96F77C9313EC}" type="datetimeFigureOut">
              <a:rPr lang="ko-KR" altLang="en-US" smtClean="0"/>
              <a:t>2018-06-21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7EB2-5E6B-4447-9133-A5CAD9CF7F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991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10DE6-B2E7-4EAD-8384-96F77C9313EC}" type="datetimeFigureOut">
              <a:rPr lang="ko-KR" altLang="en-US" smtClean="0"/>
              <a:t>2018-06-21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17EB2-5E6B-4447-9133-A5CAD9CF7F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420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V_ISm611Bc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3050"/>
            <a:ext cx="12192000" cy="912433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9"/>
          <a:stretch/>
        </p:blipFill>
        <p:spPr>
          <a:xfrm>
            <a:off x="6939559" y="4543586"/>
            <a:ext cx="5252441" cy="275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40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627" y="-99765"/>
            <a:ext cx="6041475" cy="695776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303" y="-48126"/>
            <a:ext cx="6395697" cy="718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9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76303" y="414507"/>
            <a:ext cx="3419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ko-KR" altLang="en-US" dirty="0" smtClean="0">
                <a:solidFill>
                  <a:schemeClr val="bg1"/>
                </a:solidFill>
                <a:hlinkClick r:id="rId3"/>
              </a:rPr>
              <a:t>youtu.be/YV_ISm611Bc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50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</Words>
  <Application>Microsoft Office PowerPoint</Application>
  <PresentationFormat>와이드스크린</PresentationFormat>
  <Paragraphs>1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9</cp:revision>
  <dcterms:created xsi:type="dcterms:W3CDTF">2018-06-20T11:59:50Z</dcterms:created>
  <dcterms:modified xsi:type="dcterms:W3CDTF">2018-06-21T06:33:51Z</dcterms:modified>
</cp:coreProperties>
</file>