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F56DB-6683-476D-A867-9C63B0F6E07E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A8BDA-B284-48B2-9A70-41E3F1BFB3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6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A8BDA-B284-48B2-9A70-41E3F1BFB36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9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0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37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11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74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1688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777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096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1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66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9454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0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6A4DF1-27B3-4FC3-B159-137B05C1337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0242B6-AA65-47FE-AD9F-FD45FB76E7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07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17300" dirty="0" smtClean="0">
                <a:solidFill>
                  <a:srgbClr val="FF0000"/>
                </a:solidFill>
              </a:rPr>
              <a:t>CLUE</a:t>
            </a:r>
            <a:endParaRPr lang="ko-KR" altLang="en-US" sz="17300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15629" y="4443004"/>
            <a:ext cx="8045373" cy="742279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Who is wearing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0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45020" y="3909848"/>
            <a:ext cx="863950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600" dirty="0" smtClean="0">
                <a:solidFill>
                  <a:schemeClr val="bg2"/>
                </a:solidFill>
              </a:rPr>
              <a:t>Describe?</a:t>
            </a:r>
            <a:endParaRPr lang="ko-KR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4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7912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2"/>
                </a:solidFill>
              </a:rPr>
              <a:t>Rule EXPLANATION</a:t>
            </a:r>
            <a:endParaRPr lang="ko-KR" altLang="en-US" dirty="0">
              <a:solidFill>
                <a:schemeClr val="bg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1678" y="1277007"/>
            <a:ext cx="10178322" cy="51395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chemeClr val="bg2"/>
                </a:solidFill>
              </a:rPr>
              <a:t>This is a guessing game ‘who, where, how kill SWAN </a:t>
            </a:r>
            <a:r>
              <a:rPr lang="en-US" altLang="ko-KR" sz="2400" dirty="0" smtClean="0">
                <a:solidFill>
                  <a:schemeClr val="bg2"/>
                </a:solidFill>
                <a:sym typeface="Wingdings" panose="05000000000000000000" pitchFamily="2" charset="2"/>
              </a:rPr>
              <a:t>’</a:t>
            </a:r>
            <a:endParaRPr lang="en-US" altLang="ko-KR" sz="2400" dirty="0" smtClean="0">
              <a:solidFill>
                <a:schemeClr val="bg2"/>
              </a:solidFill>
            </a:endParaRP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1. </a:t>
            </a:r>
            <a:r>
              <a:rPr lang="en-US" altLang="ko-KR" sz="2400" dirty="0">
                <a:solidFill>
                  <a:schemeClr val="bg2"/>
                </a:solidFill>
              </a:rPr>
              <a:t>H</a:t>
            </a:r>
            <a:r>
              <a:rPr lang="en-US" altLang="ko-KR" sz="2400" dirty="0" smtClean="0">
                <a:solidFill>
                  <a:schemeClr val="bg2"/>
                </a:solidFill>
              </a:rPr>
              <a:t>ide a card from each category ( 3 cards hidden)</a:t>
            </a: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2. Shuffle others and divide to everyone, Each get 3 cards</a:t>
            </a: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3. Guess, ‘who, where, how </a:t>
            </a:r>
            <a:r>
              <a:rPr lang="en-US" altLang="ko-KR" sz="2400" dirty="0" smtClean="0">
                <a:solidFill>
                  <a:schemeClr val="bg2"/>
                </a:solidFill>
              </a:rPr>
              <a:t>THE PERSON WAS KILLED</a:t>
            </a:r>
            <a:r>
              <a:rPr lang="en-US" altLang="ko-KR" sz="2400" dirty="0" smtClean="0">
                <a:solidFill>
                  <a:schemeClr val="bg2"/>
                </a:solidFill>
              </a:rPr>
              <a:t>’  </a:t>
            </a:r>
            <a:r>
              <a:rPr lang="en-US" altLang="ko-KR" sz="2400" b="1" dirty="0" smtClean="0">
                <a:solidFill>
                  <a:schemeClr val="bg2"/>
                </a:solidFill>
              </a:rPr>
              <a:t>MAKE</a:t>
            </a:r>
            <a:r>
              <a:rPr lang="en-US" altLang="ko-KR" sz="2400" dirty="0" smtClean="0">
                <a:solidFill>
                  <a:schemeClr val="bg2"/>
                </a:solidFill>
              </a:rPr>
              <a:t> a guess with what he or she wears/holds </a:t>
            </a:r>
            <a:r>
              <a:rPr lang="en-US" altLang="ko-KR" sz="2400" dirty="0" smtClean="0">
                <a:solidFill>
                  <a:schemeClr val="bg2"/>
                </a:solidFill>
              </a:rPr>
              <a:t>and it </a:t>
            </a:r>
            <a:r>
              <a:rPr lang="en-US" altLang="ko-KR" sz="2400" b="1" dirty="0" smtClean="0">
                <a:solidFill>
                  <a:schemeClr val="bg2"/>
                </a:solidFill>
              </a:rPr>
              <a:t>has </a:t>
            </a:r>
            <a:r>
              <a:rPr lang="en-US" altLang="ko-KR" sz="2400" b="1" dirty="0" smtClean="0">
                <a:solidFill>
                  <a:schemeClr val="bg2"/>
                </a:solidFill>
              </a:rPr>
              <a:t>to start with</a:t>
            </a:r>
            <a:r>
              <a:rPr lang="en-US" altLang="ko-KR" sz="2400" dirty="0" smtClean="0">
                <a:solidFill>
                  <a:schemeClr val="bg2"/>
                </a:solidFill>
              </a:rPr>
              <a:t> ‘ A PERSON WEARING(HOLDING)~~’</a:t>
            </a: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EX) A person wearing black pants </a:t>
            </a:r>
            <a:r>
              <a:rPr lang="en-US" altLang="ko-KR" sz="2400" dirty="0" smtClean="0">
                <a:solidFill>
                  <a:schemeClr val="bg2"/>
                </a:solidFill>
              </a:rPr>
              <a:t>choked Swan </a:t>
            </a:r>
            <a:r>
              <a:rPr lang="en-US" altLang="ko-KR" sz="2400" dirty="0" smtClean="0">
                <a:solidFill>
                  <a:schemeClr val="bg2"/>
                </a:solidFill>
              </a:rPr>
              <a:t>in </a:t>
            </a:r>
            <a:r>
              <a:rPr lang="en-US" altLang="ko-KR" sz="2400" dirty="0" smtClean="0">
                <a:solidFill>
                  <a:schemeClr val="bg2"/>
                </a:solidFill>
              </a:rPr>
              <a:t>the billiard </a:t>
            </a:r>
            <a:r>
              <a:rPr lang="en-US" altLang="ko-KR" sz="2400" dirty="0" smtClean="0">
                <a:solidFill>
                  <a:schemeClr val="bg2"/>
                </a:solidFill>
              </a:rPr>
              <a:t>room with </a:t>
            </a:r>
            <a:r>
              <a:rPr lang="en-US" altLang="ko-KR" sz="2400" dirty="0" smtClean="0">
                <a:solidFill>
                  <a:schemeClr val="bg2"/>
                </a:solidFill>
              </a:rPr>
              <a:t>a rope.</a:t>
            </a:r>
            <a:endParaRPr lang="en-US" altLang="ko-KR" sz="2400" dirty="0" smtClean="0">
              <a:solidFill>
                <a:schemeClr val="bg2"/>
              </a:solidFill>
            </a:endParaRP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4. </a:t>
            </a:r>
            <a:r>
              <a:rPr lang="en-US" altLang="ko-KR" sz="2400" dirty="0">
                <a:solidFill>
                  <a:schemeClr val="bg2"/>
                </a:solidFill>
              </a:rPr>
              <a:t>I</a:t>
            </a:r>
            <a:r>
              <a:rPr lang="en-US" altLang="ko-KR" sz="2400" dirty="0" smtClean="0">
                <a:solidFill>
                  <a:schemeClr val="bg2"/>
                </a:solidFill>
              </a:rPr>
              <a:t>f the person  sits </a:t>
            </a:r>
            <a:r>
              <a:rPr lang="en-US" altLang="ko-KR" sz="2400" dirty="0" smtClean="0">
                <a:solidFill>
                  <a:schemeClr val="bg2"/>
                </a:solidFill>
              </a:rPr>
              <a:t>to the right of talkers and  has </a:t>
            </a:r>
            <a:r>
              <a:rPr lang="en-US" altLang="ko-KR" sz="2400" dirty="0" smtClean="0">
                <a:solidFill>
                  <a:schemeClr val="bg2"/>
                </a:solidFill>
              </a:rPr>
              <a:t>a card or cards </a:t>
            </a:r>
            <a:r>
              <a:rPr lang="en-US" altLang="ko-KR" sz="2400" dirty="0" smtClean="0">
                <a:solidFill>
                  <a:schemeClr val="bg2"/>
                </a:solidFill>
              </a:rPr>
              <a:t>that appeared </a:t>
            </a:r>
            <a:r>
              <a:rPr lang="en-US" altLang="ko-KR" sz="2400" dirty="0" smtClean="0">
                <a:solidFill>
                  <a:schemeClr val="bg2"/>
                </a:solidFill>
              </a:rPr>
              <a:t>in </a:t>
            </a:r>
            <a:r>
              <a:rPr lang="en-US" altLang="ko-KR" sz="2400" dirty="0" smtClean="0">
                <a:solidFill>
                  <a:schemeClr val="bg2"/>
                </a:solidFill>
              </a:rPr>
              <a:t>the guess</a:t>
            </a:r>
            <a:r>
              <a:rPr lang="en-US" altLang="ko-KR" sz="2400" dirty="0" smtClean="0">
                <a:solidFill>
                  <a:schemeClr val="bg2"/>
                </a:solidFill>
              </a:rPr>
              <a:t>, he(or she) </a:t>
            </a:r>
            <a:r>
              <a:rPr lang="en-US" altLang="ko-KR" sz="2400" dirty="0" smtClean="0">
                <a:solidFill>
                  <a:schemeClr val="bg2"/>
                </a:solidFill>
              </a:rPr>
              <a:t>must</a:t>
            </a:r>
            <a:r>
              <a:rPr lang="en-US" altLang="ko-KR" sz="2400" dirty="0" smtClean="0">
                <a:solidFill>
                  <a:schemeClr val="bg2"/>
                </a:solidFill>
              </a:rPr>
              <a:t> </a:t>
            </a:r>
            <a:r>
              <a:rPr lang="en-US" altLang="ko-KR" sz="2400" dirty="0" smtClean="0">
                <a:solidFill>
                  <a:schemeClr val="bg2"/>
                </a:solidFill>
              </a:rPr>
              <a:t>show </a:t>
            </a:r>
            <a:r>
              <a:rPr lang="en-US" altLang="ko-KR" sz="2400" dirty="0" smtClean="0">
                <a:solidFill>
                  <a:schemeClr val="bg2"/>
                </a:solidFill>
              </a:rPr>
              <a:t>ONLY </a:t>
            </a:r>
            <a:r>
              <a:rPr lang="en-US" altLang="ko-KR" sz="2400" b="1" dirty="0" smtClean="0">
                <a:solidFill>
                  <a:schemeClr val="bg2"/>
                </a:solidFill>
              </a:rPr>
              <a:t>THE ONE CARD </a:t>
            </a:r>
            <a:r>
              <a:rPr lang="en-US" altLang="ko-KR" sz="2400" dirty="0" smtClean="0">
                <a:solidFill>
                  <a:schemeClr val="bg2"/>
                </a:solidFill>
              </a:rPr>
              <a:t>to </a:t>
            </a:r>
            <a:r>
              <a:rPr lang="en-US" altLang="ko-KR" sz="2400" dirty="0" smtClean="0">
                <a:solidFill>
                  <a:schemeClr val="bg2"/>
                </a:solidFill>
              </a:rPr>
              <a:t>th</a:t>
            </a:r>
            <a:r>
              <a:rPr lang="en-US" altLang="ko-KR" sz="2400" dirty="0" smtClean="0">
                <a:solidFill>
                  <a:schemeClr val="bg2"/>
                </a:solidFill>
              </a:rPr>
              <a:t>e </a:t>
            </a:r>
            <a:r>
              <a:rPr lang="en-US" altLang="ko-KR" sz="2400" dirty="0" smtClean="0">
                <a:solidFill>
                  <a:schemeClr val="bg2"/>
                </a:solidFill>
              </a:rPr>
              <a:t>talker </a:t>
            </a:r>
            <a:r>
              <a:rPr lang="en-US" altLang="ko-KR" sz="2400" dirty="0" smtClean="0">
                <a:solidFill>
                  <a:schemeClr val="bg2"/>
                </a:solidFill>
              </a:rPr>
              <a:t>in </a:t>
            </a:r>
            <a:r>
              <a:rPr lang="en-US" altLang="ko-KR" sz="2400" dirty="0" smtClean="0">
                <a:solidFill>
                  <a:schemeClr val="bg2"/>
                </a:solidFill>
              </a:rPr>
              <a:t>secret.</a:t>
            </a:r>
            <a:endParaRPr lang="en-US" altLang="ko-KR" sz="2400" dirty="0" smtClean="0">
              <a:solidFill>
                <a:schemeClr val="bg2"/>
              </a:solidFill>
            </a:endParaRPr>
          </a:p>
          <a:p>
            <a:r>
              <a:rPr lang="en-US" altLang="ko-KR" sz="2400" dirty="0">
                <a:solidFill>
                  <a:schemeClr val="bg2"/>
                </a:solidFill>
              </a:rPr>
              <a:t>5</a:t>
            </a:r>
            <a:r>
              <a:rPr lang="en-US" altLang="ko-KR" sz="2400" dirty="0" smtClean="0">
                <a:solidFill>
                  <a:schemeClr val="bg2"/>
                </a:solidFill>
              </a:rPr>
              <a:t>. If </a:t>
            </a:r>
            <a:r>
              <a:rPr lang="en-US" altLang="ko-KR" sz="2400" dirty="0" smtClean="0">
                <a:solidFill>
                  <a:schemeClr val="bg2"/>
                </a:solidFill>
              </a:rPr>
              <a:t>the person who</a:t>
            </a:r>
            <a:r>
              <a:rPr lang="en-US" altLang="ko-KR" sz="2400" dirty="0" smtClean="0">
                <a:solidFill>
                  <a:schemeClr val="bg2"/>
                </a:solidFill>
              </a:rPr>
              <a:t> </a:t>
            </a:r>
            <a:r>
              <a:rPr lang="en-US" altLang="ko-KR" sz="2400" dirty="0" smtClean="0">
                <a:solidFill>
                  <a:schemeClr val="bg2"/>
                </a:solidFill>
              </a:rPr>
              <a:t>sits right </a:t>
            </a:r>
            <a:r>
              <a:rPr lang="en-US" altLang="ko-KR" sz="2400" dirty="0" smtClean="0">
                <a:solidFill>
                  <a:schemeClr val="bg2"/>
                </a:solidFill>
              </a:rPr>
              <a:t>of the </a:t>
            </a:r>
            <a:r>
              <a:rPr lang="en-US" altLang="ko-KR" sz="2400" dirty="0" smtClean="0">
                <a:solidFill>
                  <a:schemeClr val="bg2"/>
                </a:solidFill>
              </a:rPr>
              <a:t>talkers doesn’t have any matched card,  go to the next man, If he has matched card(or cards) show one of them(or just that card) to talker secretly, until </a:t>
            </a:r>
            <a:r>
              <a:rPr lang="en-US" altLang="ko-KR" sz="2400" dirty="0" smtClean="0">
                <a:solidFill>
                  <a:schemeClr val="bg2"/>
                </a:solidFill>
              </a:rPr>
              <a:t>the talker </a:t>
            </a:r>
            <a:r>
              <a:rPr lang="en-US" altLang="ko-KR" sz="2400" dirty="0" smtClean="0">
                <a:solidFill>
                  <a:schemeClr val="bg2"/>
                </a:solidFill>
              </a:rPr>
              <a:t>can see a </a:t>
            </a:r>
            <a:r>
              <a:rPr lang="en-US" altLang="ko-KR" sz="2400" dirty="0" smtClean="0">
                <a:solidFill>
                  <a:schemeClr val="bg2"/>
                </a:solidFill>
              </a:rPr>
              <a:t>card.</a:t>
            </a:r>
            <a:endParaRPr lang="en-US" altLang="ko-KR" sz="2400" dirty="0" smtClean="0">
              <a:solidFill>
                <a:schemeClr val="bg2"/>
              </a:solidFill>
            </a:endParaRPr>
          </a:p>
          <a:p>
            <a:r>
              <a:rPr lang="en-US" altLang="ko-KR" sz="2400" dirty="0" smtClean="0">
                <a:solidFill>
                  <a:schemeClr val="bg2"/>
                </a:solidFill>
              </a:rPr>
              <a:t>6. If you can get answer, say clue and make a guess (no matter whose turn) if you get it, you win and game is end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9408904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221</Words>
  <Application>Microsoft Office PowerPoint</Application>
  <PresentationFormat>와이드스크린</PresentationFormat>
  <Paragraphs>13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맑은 고딕</vt:lpstr>
      <vt:lpstr>휴먼매직체</vt:lpstr>
      <vt:lpstr>Arial</vt:lpstr>
      <vt:lpstr>Gill Sans MT</vt:lpstr>
      <vt:lpstr>Impact</vt:lpstr>
      <vt:lpstr>Wingdings</vt:lpstr>
      <vt:lpstr>Badge</vt:lpstr>
      <vt:lpstr>CLUE</vt:lpstr>
      <vt:lpstr>PowerPoint 프레젠테이션</vt:lpstr>
      <vt:lpstr>Rule EXPLANATION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CLUE</dc:title>
  <dc:creator>swan</dc:creator>
  <cp:lastModifiedBy>swan</cp:lastModifiedBy>
  <cp:revision>19</cp:revision>
  <dcterms:created xsi:type="dcterms:W3CDTF">2018-12-20T03:28:48Z</dcterms:created>
  <dcterms:modified xsi:type="dcterms:W3CDTF">2018-12-20T05:14:13Z</dcterms:modified>
</cp:coreProperties>
</file>