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2C05B-C606-411C-9A0C-1A6C00181C56}" type="datetimeFigureOut">
              <a:rPr lang="ko-KR" altLang="en-US" smtClean="0"/>
              <a:t>2018-12-30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F46D-0436-4B1D-94CD-359AB8AA80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7027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2C05B-C606-411C-9A0C-1A6C00181C56}" type="datetimeFigureOut">
              <a:rPr lang="ko-KR" altLang="en-US" smtClean="0"/>
              <a:t>2018-12-30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F46D-0436-4B1D-94CD-359AB8AA80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380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2C05B-C606-411C-9A0C-1A6C00181C56}" type="datetimeFigureOut">
              <a:rPr lang="ko-KR" altLang="en-US" smtClean="0"/>
              <a:t>2018-12-30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F46D-0436-4B1D-94CD-359AB8AA80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4435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2C05B-C606-411C-9A0C-1A6C00181C56}" type="datetimeFigureOut">
              <a:rPr lang="ko-KR" altLang="en-US" smtClean="0"/>
              <a:t>2018-12-30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F46D-0436-4B1D-94CD-359AB8AA80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56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2C05B-C606-411C-9A0C-1A6C00181C56}" type="datetimeFigureOut">
              <a:rPr lang="ko-KR" altLang="en-US" smtClean="0"/>
              <a:t>2018-12-30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F46D-0436-4B1D-94CD-359AB8AA80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734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2C05B-C606-411C-9A0C-1A6C00181C56}" type="datetimeFigureOut">
              <a:rPr lang="ko-KR" altLang="en-US" smtClean="0"/>
              <a:t>2018-12-30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F46D-0436-4B1D-94CD-359AB8AA80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353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2C05B-C606-411C-9A0C-1A6C00181C56}" type="datetimeFigureOut">
              <a:rPr lang="ko-KR" altLang="en-US" smtClean="0"/>
              <a:t>2018-12-30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F46D-0436-4B1D-94CD-359AB8AA80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695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2C05B-C606-411C-9A0C-1A6C00181C56}" type="datetimeFigureOut">
              <a:rPr lang="ko-KR" altLang="en-US" smtClean="0"/>
              <a:t>2018-12-30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F46D-0436-4B1D-94CD-359AB8AA80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594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2C05B-C606-411C-9A0C-1A6C00181C56}" type="datetimeFigureOut">
              <a:rPr lang="ko-KR" altLang="en-US" smtClean="0"/>
              <a:t>2018-12-30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F46D-0436-4B1D-94CD-359AB8AA80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641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2C05B-C606-411C-9A0C-1A6C00181C56}" type="datetimeFigureOut">
              <a:rPr lang="ko-KR" altLang="en-US" smtClean="0"/>
              <a:t>2018-12-30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F46D-0436-4B1D-94CD-359AB8AA80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6687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2C05B-C606-411C-9A0C-1A6C00181C56}" type="datetimeFigureOut">
              <a:rPr lang="ko-KR" altLang="en-US" smtClean="0"/>
              <a:t>2018-12-30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F46D-0436-4B1D-94CD-359AB8AA80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940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2C05B-C606-411C-9A0C-1A6C00181C56}" type="datetimeFigureOut">
              <a:rPr lang="ko-KR" altLang="en-US" smtClean="0"/>
              <a:t>2018-12-30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AF46D-0436-4B1D-94CD-359AB8AA80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7021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pizza clipartì ëí ì´ë¯¸ì§ ê²ìê²°ê³¼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" name="AutoShape 5" descr="phone clipartì ëí ì´ë¯¸ì§ ê²ìê²°ê³¼"/>
          <p:cNvSpPr>
            <a:spLocks noChangeAspect="1" noChangeArrowheads="1"/>
          </p:cNvSpPr>
          <p:nvPr/>
        </p:nvSpPr>
        <p:spPr bwMode="auto">
          <a:xfrm>
            <a:off x="3206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7" name="AutoShape 8" descr="ê´ë ¨ ì´ë¯¸ì§"/>
          <p:cNvSpPr>
            <a:spLocks noChangeAspect="1" noChangeArrowheads="1"/>
          </p:cNvSpPr>
          <p:nvPr/>
        </p:nvSpPr>
        <p:spPr bwMode="auto">
          <a:xfrm>
            <a:off x="4730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1035" name="Picture 11" descr="phone clipartì ëí ì´ë¯¸ì§ ê²ìê²°ê³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208" y="3645024"/>
            <a:ext cx="3166082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ì íê±°ë ì¬ë clipartì ëí ì´ë¯¸ì§ ê²ìê²°ê³¼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18" r="37169"/>
          <a:stretch/>
        </p:blipFill>
        <p:spPr bwMode="auto">
          <a:xfrm>
            <a:off x="-217549" y="0"/>
            <a:ext cx="291734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327" y="160338"/>
            <a:ext cx="3931865" cy="3412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 descr="ì íê±°ë ì¬ë clipartì ëí ì´ë¯¸ì§ ê²ìê²°ê³¼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28" t="167" r="-1378" b="-167"/>
          <a:stretch/>
        </p:blipFill>
        <p:spPr bwMode="auto">
          <a:xfrm>
            <a:off x="6612037" y="728700"/>
            <a:ext cx="2559681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159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Registered User</cp:lastModifiedBy>
  <cp:revision>1</cp:revision>
  <cp:lastPrinted>2018-12-30T01:08:39Z</cp:lastPrinted>
  <dcterms:created xsi:type="dcterms:W3CDTF">2018-12-30T01:04:51Z</dcterms:created>
  <dcterms:modified xsi:type="dcterms:W3CDTF">2018-12-30T01:08:51Z</dcterms:modified>
</cp:coreProperties>
</file>