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8" r:id="rId10"/>
    <p:sldId id="269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81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4463627-E486-4B25-91AD-DF8CEFB05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1530DAB2-D960-46C1-BD52-4D993CF7A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317A6179-1AB9-43F4-9E2D-EA9FD279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F8D63A-84C8-49B3-8348-62DBF4437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8EE83BC-420E-49B8-8396-341EE8024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859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A15CD20-1EC4-4298-AB06-BC5D0E33F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83686145-792B-4896-BC1A-09A7CF1DA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C5026EE5-490B-4331-B958-DB79348AE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A158BC07-073A-486D-A751-BFCDACBA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1B5162B-71D2-40AC-A8CF-84FE7E67F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043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F16A439-84A8-4683-B17F-256A314C02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96740D61-2A83-45DE-B5E6-2E717152C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C203627-3179-4911-9B4D-A8BCEF46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CD0D67E-8818-4D66-B809-167EC167A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16B1A607-C060-4312-B04D-4A405F54B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152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2B6ACEB-C7F5-4258-AF3A-E810AD5C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D035A477-07AD-4358-AB40-B557FA2EE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8C54CC76-33BA-4F76-AB4B-90B5BDCA8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01B2059-A679-4A5A-B42D-05D92E7B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08F129B-6C16-43A9-8424-E78AF5EE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493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22F554C-DBAC-4D2E-B297-254A6C9AB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7A8DAFA5-A60E-4E2D-9A94-304ECF540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0B442E6F-3212-4159-995B-308F6B5B4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9C0B38A-107E-49DA-B054-ACCE5667F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19A8D39-D202-4ACB-AC82-88DCABC7D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562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CC0DABD2-4A05-4438-919A-F8E761C9D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6259247-4CAB-4571-AB2C-DDC70CDD8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12BB5F5F-64B3-43FF-A217-C8E16EA8A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1ABD1439-D357-45FD-BAB4-E00280302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6672DB6-9944-457F-A466-1900337D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91413D3-4BDE-4BD5-A931-54BDDB1DD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087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1A6C76A5-7036-459C-BF01-697AE255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473F0350-F842-4CC9-BAC9-273449C5E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DC248962-C072-460F-AC7E-93AEC7C03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BC43B3D3-3D9E-491A-9D41-158EB214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0988B366-1174-40D5-8D62-F6C619FB79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BF82B40C-391A-40D9-85A8-6AFB6C4F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B1F82B3D-1D9C-48B3-B25B-6C2AA84E2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7657DA4E-505D-4049-B512-8A5B5EA94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624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E7E7441-71CA-49CD-90B8-B4100FD94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2FF0DDFC-546F-462D-A46E-AD90F19E3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6C1B51B5-3184-41F2-A232-60BCB4FA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F2057DC1-96CB-46C3-9454-58E07B76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551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5BC2DFD8-0AC8-425B-8C08-6DF7A8A33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F67621E2-927C-40E4-B621-7AB70023C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D08A7CC4-2CF8-485E-BA76-EAE9472BC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2923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F028B6F-5CDF-4834-8F38-8F366B48F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B6892764-48AF-4017-A673-FCF1ECC4A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8E46ED8A-B21C-4F5C-A4F0-16B415C73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142EE0F6-E8B3-42B3-8D0A-49683B3E7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1CEB2F19-0089-4326-88C7-2845A2D5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224A0E54-393F-4830-A40B-01C5F4D6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84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3C00D36-1246-4C77-9954-4E3FE2D77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C311D8C0-4528-4D6B-BFA4-907E45D78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69096B44-1E80-48EA-9A1F-AB602AFFF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FBAA7609-7ED0-4C92-9962-EC5B54354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2264C394-5AC1-4D9B-90E2-A782DD2CE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204C51A-961B-4596-835B-D9B13F4F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941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5C0CD915-0077-4787-AA75-99E8AB737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4B478D54-598E-4887-B390-4AB96C82F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2D8720B3-3BCA-4E5A-8A3D-13417CC10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49EA3-15F5-4DC1-B1BA-62A2DDF4042D}" type="datetimeFigureOut">
              <a:rPr lang="ko-KR" altLang="en-US" smtClean="0"/>
              <a:t>2019-03-07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804EBCBC-682D-4E6F-86F5-8B9F558BD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9FACC05-47B0-4548-B300-525B3DF01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907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m38jqmfDgAhUnE6YKHb-tAVEQjRx6BAgBEAU&amp;url=https%3A%2F%2Fwww.omahasteaks.com%2Fproduct%2FBone-In-New-York-Strips-00000012590&amp;psig=AOvVaw2aHQOICGhYJdVYGx7CfhGP&amp;ust=155205399177834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google.com/url?sa=i&amp;rct=j&amp;q=&amp;esrc=s&amp;source=images&amp;cd=&amp;cad=rja&amp;uact=8&amp;ved=2ahUKEwiq9fj_mfDgAhXBLqYKHYS8DWAQjRx6BAgBEAU&amp;url=https%3A%2F%2Fwww.viator.com%2Ftours%2FNew-York-City%2FEmpire-State-Building-Tickets-Observatory-and-Optional-Skip-the-Line-Tickets%2Fd687-2194EMPIRE&amp;psig=AOvVaw2B0IwHby1FEGs6etrC0IUM&amp;ust=155205402682403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google.com/url?sa=i&amp;rct=j&amp;q=&amp;esrc=s&amp;source=images&amp;cd=&amp;cad=rja&amp;uact=8&amp;ved=2ahUKEwjJ-5TcnfDgAhWfw4sBHcN6DjsQjRx6BAgBEAU&amp;url=https%3A%2F%2Fwww.pillsbury.com%2Frecipes%2Feasy-homemade-mashed-potatoes%2F09f0bba4-8bb9-4ce3-8d98-ae7a803eb7d5&amp;psig=AOvVaw0Vru8px_T-ba7dPqeOSseS&amp;ust=155205503746685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s://www.google.com/url?sa=i&amp;rct=j&amp;q=&amp;esrc=s&amp;source=images&amp;cd=&amp;ved=2ahUKEwjrxeblnfDgAhVBHKYKHXUXAf4QjRx6BAgBEAU&amp;url=https%3A%2F%2Fwww.spendwithpennies.com%2Fhow-to-make-mashed-potatoes%2F&amp;psig=AOvVaw0Vru8px_T-ba7dPqeOSseS&amp;ust=155205503746685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0.jpeg"/><Relationship Id="rId7" Type="http://schemas.openxmlformats.org/officeDocument/2006/relationships/hyperlink" Target="http://www.google.com/url?sa=i&amp;rct=j&amp;q=&amp;esrc=s&amp;source=images&amp;cd=&amp;cad=rja&amp;uact=8&amp;ved=2ahUKEwiOy8_lmvDgAhUfyIsBHSYXA2UQjRx6BAgBEAU&amp;url=http%3A%2F%2Fwww.google.com%2Furl%3Fsa%3Di%26rct%3Dj%26q%3D%26esrc%3Ds%26source%3Dimages%26cd%3D%26ved%3D%26url%3Dhttp%253A%252F%252Fchchurches.org%252F5-reasons-we-should-complain%252F%26psig%3DAOvVaw2IaPJktS1rJCx4CD1eZNHd%26ust%3D1552054143304316&amp;psig=AOvVaw2IaPJktS1rJCx4CD1eZNHd&amp;ust=1552054143304316" TargetMode="External"/><Relationship Id="rId2" Type="http://schemas.openxmlformats.org/officeDocument/2006/relationships/hyperlink" Target="https://www.google.com/url?sa=i&amp;rct=j&amp;q=&amp;esrc=s&amp;source=images&amp;cd=&amp;cad=rja&amp;uact=8&amp;ved=2ahUKEwjRxea8mvDgAhVIyosBHW8sCVYQjRx6BAgBEAU&amp;url=https%3A%2F%2Fwww.food24.com%2FRestaurants-and-Bars%2FRestaurant-complaint-101-20131122&amp;psig=AOvVaw2IaPJktS1rJCx4CD1eZNHd&amp;ust=155205414330431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www.google.com/url?sa=i&amp;rct=j&amp;q=&amp;esrc=s&amp;source=images&amp;cd=&amp;cad=rja&amp;uact=8&amp;ved=2ahUKEwigvu3PmvDgAhXdw4sBHRKeB94QjRx6BAgBEAU&amp;url=https%3A%2F%2Fwww.seatmaestro.com%2Fhow-to-complain-in-the-us%2F&amp;psig=AOvVaw2IaPJktS1rJCx4CD1eZNHd&amp;ust=1552054143304316" TargetMode="External"/><Relationship Id="rId4" Type="http://schemas.openxmlformats.org/officeDocument/2006/relationships/hyperlink" Target="http://www.google.com/url?sa=i&amp;rct=j&amp;q=&amp;esrc=s&amp;source=images&amp;cd=&amp;cad=rja&amp;uact=8&amp;ved=2ahUKEwiporvGmvDgAhWxxosBHTY2D2oQjRx6BAgBEAU&amp;url=%2Furl%3Fsa%3Di%26rct%3Dj%26q%3D%26esrc%3Ds%26source%3Dimages%26cd%3D%26ved%3D%26url%3Dhttps%253A%252F%252Fwww.lifehack.org%252Farticles%252Fcommunication%252Fhow-to-complain-successfully.html%26psig%3DAOvVaw2IaPJktS1rJCx4CD1eZNHd%26ust%3D1552054143304316&amp;psig=AOvVaw2IaPJktS1rJCx4CD1eZNHd&amp;ust=1552054143304316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2ahUKEwjUn5jLm_DgAhV2wosBHbr4DFAQjRx6BAgBEAU&amp;url=https%3A%2F%2Fwww.thewickednoodle.com%2Fcaprese-appetizer-salad%2F&amp;psig=AOvVaw3aGsVTKAYKFeEQOPsAp-Kz&amp;ust=1552054464640065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s://www.google.com/url?sa=i&amp;rct=j&amp;q=&amp;esrc=s&amp;source=images&amp;cd=&amp;ved=2ahUKEwjUn5jLm_DgAhV2wosBHbr4DFAQjRx6BAgBEAU&amp;url=https%3A%2F%2Fwww.thewickednoodle.com%2Fcaprese-appetizer-salad%2F&amp;psig=AOvVaw3aGsVTKAYKFeEQOPsAp-Kz&amp;ust=1552054464640065" TargetMode="External"/><Relationship Id="rId2" Type="http://schemas.openxmlformats.org/officeDocument/2006/relationships/hyperlink" Target="https://www.google.com/url?sa=i&amp;rct=j&amp;q=&amp;esrc=s&amp;source=images&amp;cd=&amp;cad=rja&amp;uact=8&amp;ved=2ahUKEwi5rdicm_DgAhVSGKYKHUV8AlsQjRx6BAgBEAU&amp;url=https%3A%2F%2Fwww.tablespoon.com%2Fposts%2Fhow-to-arrange-an-appetizer-table&amp;psig=AOvVaw3oImTnTnhk5IaBn2R-ItNJ&amp;ust=155205433669807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google.com/url?sa=i&amp;rct=j&amp;q=&amp;esrc=s&amp;source=images&amp;cd=&amp;cad=rja&amp;uact=8&amp;ved=2ahUKEwjg56a_m_DgAhVDGKYKHX1hCHgQjRx6BAgBEAU&amp;url=%2Furl%3Fsa%3Di%26rct%3Dj%26q%3D%26esrc%3Ds%26source%3Dimages%26cd%3D%26ved%3D%26url%3Dhttps%253A%252F%252Fhomemadehooplah.com%252Fbroccoli-cheese-soup%252F%26psig%3DAOvVaw2nuPlaMiA_qodXZED6Wf4I%26ust%3D1552054401283926&amp;psig=AOvVaw2nuPlaMiA_qodXZED6Wf4I&amp;ust=1552054401283926" TargetMode="External"/><Relationship Id="rId4" Type="http://schemas.openxmlformats.org/officeDocument/2006/relationships/hyperlink" Target="https://www.google.com/url?sa=i&amp;rct=j&amp;q=&amp;esrc=s&amp;source=images&amp;cd=&amp;ved=2ahUKEwiT3YWtm_DgAhXpyosBHXsWDQ8QjRx6BAgBEAU&amp;url=https%3A%2F%2Fnourish.schnucks.com%2F2016%2F10%2F05%2F8-scrumptious-soups%2F&amp;psig=AOvVaw2nuPlaMiA_qodXZED6Wf4I&amp;ust=1552054401283926" TargetMode="Externa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s://www.google.com/url?sa=i&amp;rct=j&amp;q=&amp;esrc=s&amp;source=images&amp;cd=&amp;cad=rja&amp;uact=8&amp;ved=2ahUKEwienpOhnPDgAhWCyYsBHRdZDxUQjRx6BAgBEAU&amp;url=https%3A%2F%2Fwww.finedininglovers.com%2Frecipes%2Fmain-course%2Fbaked-egg-recipe%2F&amp;psig=AOvVaw2qAy0EcRkZYNB3LmwS-ZM7&amp;ust=15520546434258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j56IHNnPDgAhVFJaYKHavADnsQjRx6BAgBEAU&amp;url=https%3A%2F%2Fwww.foodnetwork.ca%2Fseafood%2Fphotos%2Flobster-recipes-anyone-can-make%2F&amp;psig=AOvVaw2g2wIhbXF-P7_IVteHJ-oQ&amp;ust=1552054736610988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s://www.google.com/url?sa=i&amp;rct=j&amp;q=&amp;esrc=s&amp;source=images&amp;cd=&amp;cad=rja&amp;uact=8&amp;ved=2ahUKEwimvIiunPDgAhWNBKYKHYoODnoQjRx6BAgBEAU&amp;url=https%3A%2F%2Fwww.tripadvisor.com.sg%2FLocationPhotoDirectLink-g660694-d8015707-i131403380-Farquhar_Mansion_Fine_Dining_Lounge-Penang_Island_Penang.html&amp;psig=AOvVaw2qAy0EcRkZYNB3LmwS-ZM7&amp;ust=155205464342588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2ahUKEwiI9bHnnPDgAhWsF6YKHRsPCtgQjRx6BAgBEAU&amp;url=http%3A%2F%2Fblog.udemy.com%2Fplease-accept-my-apologies%2F&amp;psig=AOvVaw2ZCgCvpuCGbgap8xVsqRfV&amp;ust=1552054790000424" TargetMode="External"/><Relationship Id="rId2" Type="http://schemas.openxmlformats.org/officeDocument/2006/relationships/hyperlink" Target="http://www.google.com/url?sa=i&amp;rct=j&amp;q=&amp;esrc=s&amp;source=images&amp;cd=&amp;cad=rja&amp;uact=8&amp;ved=2ahUKEwiI9bHnnPDgAhWsF6YKHRsPCtgQjRx6BAgBEAU&amp;url=http%3A%2F%2Fwww.google.com%2Furl%3Fsa%3Di%26rct%3Dj%26q%3D%26esrc%3Ds%26source%3Dimages%26cd%3D%26ved%3D%26url%3Dhttp%253A%252F%252Fblog.udemy.com%252Fplease-accept-my-apologies%252F%26psig%3DAOvVaw2ZCgCvpuCGbgap8xVsqRfV%26ust%3D1552054790000424&amp;psig=AOvVaw2ZCgCvpuCGbgap8xVsqRfV&amp;ust=15520547900004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hyperlink" Target="https://www.google.com/url?sa=i&amp;rct=j&amp;q=&amp;esrc=s&amp;source=images&amp;cd=&amp;cad=rja&amp;uact=8&amp;ved=2ahUKEwiqvK-DnfDgAhUJL6YKHecFA3MQjRx6BAgBEAU&amp;url=https%3A%2F%2Fquotesblog.net%2Fim-sorry-gifs-apologize-gifs-best-sorry-gif%2F&amp;psig=AOvVaw2nJ0zCqzNTwABUi08AYeG7&amp;ust=1552054837717656" TargetMode="Externa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com/url?sa=i&amp;rct=j&amp;q=&amp;esrc=s&amp;source=images&amp;cd=&amp;cad=rja&amp;uact=8&amp;ved=2ahUKEwj7yuS5nfDgAhWqKqYKHcwtBAQQjRx6BAgBEAU&amp;url=https%3A%2F%2Fsatchmosgrill.com%2Fall-menus%2Fhouse-wine%2F&amp;psig=AOvVaw2wNXLaOut3JqBxzRrpRNEr&amp;ust=155205495747847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om/url?sa=i&amp;rct=j&amp;q=&amp;esrc=s&amp;source=images&amp;cd=&amp;cad=rja&amp;uact=8&amp;ved=2ahUKEwi0i-PGnfDgAhW6KqYKHR1wAw4QjRx6BAgBEAU&amp;url=http%3A%2F%2Ffountainsgolf.com%2Fevent%2F4-house-wine%2F&amp;psig=AOvVaw24V4isO6fYlePhaatwkSr9&amp;ust=15520549904487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883"/>
            <a:ext cx="12288716" cy="755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부제목 2">
            <a:extLst>
              <a:ext uri="{FF2B5EF4-FFF2-40B4-BE49-F238E27FC236}">
                <a16:creationId xmlns:a16="http://schemas.microsoft.com/office/drawing/2014/main" xmlns="" id="{DC1A900E-45B1-46B1-9FAE-835A2E793981}"/>
              </a:ext>
            </a:extLst>
          </p:cNvPr>
          <p:cNvSpPr txBox="1">
            <a:spLocks/>
          </p:cNvSpPr>
          <p:nvPr/>
        </p:nvSpPr>
        <p:spPr>
          <a:xfrm>
            <a:off x="4302369" y="5337572"/>
            <a:ext cx="9144000" cy="109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rgbClr val="FFFFFF"/>
                </a:solidFill>
              </a:rPr>
              <a:t>Lydia Kang</a:t>
            </a:r>
            <a:endParaRPr lang="ko-KR" altLang="en-US" dirty="0">
              <a:solidFill>
                <a:srgbClr val="FFFFFF"/>
              </a:solidFill>
            </a:endParaRPr>
          </a:p>
        </p:txBody>
      </p:sp>
      <p:pic>
        <p:nvPicPr>
          <p:cNvPr id="2053" name="Picture 5" descr="Image result for new york stea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339" y="137924"/>
            <a:ext cx="3457202" cy="20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Image result for empire state buildi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83" y="50581"/>
            <a:ext cx="3071718" cy="203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210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73E9EC0-6A5B-4DA7-9D4F-6C663791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New </a:t>
            </a:r>
            <a:r>
              <a:rPr lang="en-US" altLang="ko-KR" dirty="0" smtClean="0"/>
              <a:t>Vocabulary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CFCE7B0D-17B8-4D10-A9CC-8130E4207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Mashed potatoes</a:t>
            </a:r>
            <a:endParaRPr lang="ko-KR" altLang="en-US" dirty="0"/>
          </a:p>
        </p:txBody>
      </p:sp>
      <p:pic>
        <p:nvPicPr>
          <p:cNvPr id="10242" name="Picture 2" descr="Image result for mashed potato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1" y="2400300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mashed potato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683" y="1121629"/>
            <a:ext cx="3067050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070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891A71DE-01E4-449E-BB2F-3F3B0EB8C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16" y="365125"/>
            <a:ext cx="4514712" cy="603567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9488A109-249D-4618-A760-B6FA47521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828" y="365125"/>
            <a:ext cx="5143500" cy="328295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8D443E81-4315-4515-8C02-C1A5394E1F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828" y="3648075"/>
            <a:ext cx="5143500" cy="275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8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E2806E2B-D2F0-4812-B2A5-04BE861C64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78263"/>
            <a:ext cx="9007775" cy="581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8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6760623-6E25-49C1-8624-D0389A34A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New Vocabulary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9BF84452-B2E9-4EBB-A312-879247C57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00400" cy="422275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 Order</a:t>
            </a:r>
          </a:p>
          <a:p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D70F1E12-86E7-44F2-91DA-4F70D77DA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215646"/>
            <a:ext cx="5924550" cy="419731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0EA77345-E832-4C6A-81F0-48D76E1F6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" y="2343151"/>
            <a:ext cx="5416549" cy="40624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C39E6A8-69B4-4D59-BCF9-3E8ABDEB4DA0}"/>
              </a:ext>
            </a:extLst>
          </p:cNvPr>
          <p:cNvSpPr txBox="1"/>
          <p:nvPr/>
        </p:nvSpPr>
        <p:spPr>
          <a:xfrm>
            <a:off x="6000750" y="4895850"/>
            <a:ext cx="6010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Ex) </a:t>
            </a:r>
          </a:p>
          <a:p>
            <a:r>
              <a:rPr lang="en-US" altLang="ko-KR" dirty="0"/>
              <a:t>    What would you like to order?</a:t>
            </a:r>
          </a:p>
          <a:p>
            <a:endParaRPr lang="en-US" altLang="ko-KR" dirty="0"/>
          </a:p>
          <a:p>
            <a:r>
              <a:rPr lang="en-US" altLang="ko-KR" dirty="0"/>
              <a:t>    I would like to order a ________.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7953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3677B1B-3F5A-4F83-A5FD-5F64A69D3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New Vocabulary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2891F299-3EEB-4D0F-B565-037B8EE2E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043109"/>
            <a:ext cx="10515600" cy="4351338"/>
          </a:xfrm>
        </p:spPr>
        <p:txBody>
          <a:bodyPr/>
          <a:lstStyle/>
          <a:p>
            <a:endParaRPr lang="en-US" altLang="ko-KR" dirty="0"/>
          </a:p>
          <a:p>
            <a:r>
              <a:rPr lang="en-US" altLang="ko-KR" dirty="0" smtClean="0"/>
              <a:t>Complain  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4098" name="Picture 2" descr="Image result for complai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571500"/>
            <a:ext cx="5905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complain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14300" y="-2201863"/>
            <a:ext cx="6981825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complain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66700" y="-2049463"/>
            <a:ext cx="6981825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Image result for complai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59" y="2088783"/>
            <a:ext cx="5365872" cy="444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complain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3429000"/>
            <a:ext cx="5905500" cy="305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485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D41EB76-B45B-4C0E-B1E2-7AC316039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New Vocabulary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F1F7E423-85E7-4E4C-BA54-170812243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Appetizer</a:t>
            </a:r>
            <a:endParaRPr lang="ko-KR" altLang="en-US" dirty="0"/>
          </a:p>
        </p:txBody>
      </p:sp>
      <p:pic>
        <p:nvPicPr>
          <p:cNvPr id="5122" name="Picture 2" descr="Image result for an appetiz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767866"/>
            <a:ext cx="5008685" cy="362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an appetizer soup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14300" y="-2201863"/>
            <a:ext cx="8401050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an appetizer soup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66700" y="-2049463"/>
            <a:ext cx="8401050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Image result for an appetizer soup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452" y="379655"/>
            <a:ext cx="3076575" cy="601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Image result for an appetizer salad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14300" y="-2201863"/>
            <a:ext cx="3067050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2" name="Picture 12" descr="Image result for an appetizer salad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79656"/>
            <a:ext cx="3219450" cy="601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756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73E9EC0-6A5B-4DA7-9D4F-6C663791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New </a:t>
            </a:r>
            <a:r>
              <a:rPr lang="en-US" altLang="ko-KR" dirty="0" smtClean="0"/>
              <a:t>Vocabulary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CFCE7B0D-17B8-4D10-A9CC-8130E4207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Main course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6148" name="Picture 4" descr="Image result for maincour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562314"/>
            <a:ext cx="5238749" cy="291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maincour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3552092"/>
            <a:ext cx="5238750" cy="316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lobster main cours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7" y="24003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89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A47CE77-A231-4735-AD82-2BC4A2176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New Vocabulary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30389239-195B-426F-BBE4-36122A5BA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Apologize</a:t>
            </a:r>
            <a:endParaRPr lang="ko-KR" altLang="en-US" dirty="0"/>
          </a:p>
        </p:txBody>
      </p:sp>
      <p:sp>
        <p:nvSpPr>
          <p:cNvPr id="4" name="AutoShape 2" descr="Image result for apologiz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4300" y="-2201863"/>
            <a:ext cx="4600575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Image result for apologiz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821" y="910614"/>
            <a:ext cx="4600575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apologize 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486146"/>
            <a:ext cx="57150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028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73E9EC0-6A5B-4DA7-9D4F-6C663791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New </a:t>
            </a:r>
            <a:r>
              <a:rPr lang="en-US" altLang="ko-KR" dirty="0" smtClean="0"/>
              <a:t>Vocabulary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CFCE7B0D-17B8-4D10-A9CC-8130E4207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House wine</a:t>
            </a:r>
          </a:p>
          <a:p>
            <a:endParaRPr lang="ko-KR" altLang="en-US" dirty="0"/>
          </a:p>
        </p:txBody>
      </p:sp>
      <p:pic>
        <p:nvPicPr>
          <p:cNvPr id="8194" name="Picture 2" descr="Image result for housewin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90" y="247943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housewin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590" y="531567"/>
            <a:ext cx="58578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985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45</Words>
  <Application>Microsoft Office PowerPoint</Application>
  <PresentationFormat>사용자 지정</PresentationFormat>
  <Paragraphs>21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PowerPoint 프레젠테이션</vt:lpstr>
      <vt:lpstr>PowerPoint 프레젠테이션</vt:lpstr>
      <vt:lpstr>PowerPoint 프레젠테이션</vt:lpstr>
      <vt:lpstr>New Vocabulary</vt:lpstr>
      <vt:lpstr>New Vocabulary</vt:lpstr>
      <vt:lpstr>New Vocabulary</vt:lpstr>
      <vt:lpstr>New Vocabulary</vt:lpstr>
      <vt:lpstr>New Vocabulary</vt:lpstr>
      <vt:lpstr>New Vocabulary</vt:lpstr>
      <vt:lpstr>New Vocabulary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Stars</dc:title>
  <dc:creator>kang kiyoung</dc:creator>
  <cp:lastModifiedBy>Lydia</cp:lastModifiedBy>
  <cp:revision>44</cp:revision>
  <dcterms:created xsi:type="dcterms:W3CDTF">2019-03-02T14:25:36Z</dcterms:created>
  <dcterms:modified xsi:type="dcterms:W3CDTF">2019-03-07T14:24:36Z</dcterms:modified>
</cp:coreProperties>
</file>