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aveSubsetFonts="1">
  <p:sldMasterIdLst>
    <p:sldMasterId id="2147483708" r:id="rId12"/>
  </p:sldMasterIdLst>
  <p:sldIdLst>
    <p:sldId id="268" r:id="rId14"/>
    <p:sldId id="269" r:id="rId15"/>
    <p:sldId id="272" r:id="rId16"/>
    <p:sldId id="271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54" userDrawn="1">
          <p15:clr>
            <a:srgbClr val="A4A3A4"/>
          </p15:clr>
        </p15:guide>
        <p15:guide id="1" pos="38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1" snapToObjects="1">
      <p:cViewPr varScale="1">
        <p:scale>
          <a:sx n="82" d="100"/>
          <a:sy n="82" d="100"/>
        </p:scale>
        <p:origin x="264" y="84"/>
      </p:cViewPr>
      <p:guideLst>
        <p:guide orient="horz" pos="2154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2" Type="http://schemas.openxmlformats.org/officeDocument/2006/relationships/slideMaster" Target="slideMasters/slideMaster1.xml"></Relationship><Relationship Id="rId13" Type="http://schemas.openxmlformats.org/officeDocument/2006/relationships/theme" Target="theme/theme1.xml"></Relationship><Relationship Id="rId14" Type="http://schemas.openxmlformats.org/officeDocument/2006/relationships/slide" Target="slides/slide1.xml"></Relationship><Relationship Id="rId15" Type="http://schemas.openxmlformats.org/officeDocument/2006/relationships/slide" Target="slides/slide2.xml"></Relationship><Relationship Id="rId16" Type="http://schemas.openxmlformats.org/officeDocument/2006/relationships/slide" Target="slides/slide3.xml"></Relationship><Relationship Id="rId17" Type="http://schemas.openxmlformats.org/officeDocument/2006/relationships/slide" Target="slides/slide4.xml"></Relationship><Relationship Id="rId18" Type="http://schemas.openxmlformats.org/officeDocument/2006/relationships/slide" Target="slides/slide5.xml"></Relationship><Relationship Id="rId19" Type="http://schemas.openxmlformats.org/officeDocument/2006/relationships/slide" Target="slides/slide6.xml"></Relationship><Relationship Id="rId20" Type="http://schemas.openxmlformats.org/officeDocument/2006/relationships/slide" Target="slides/slide7.xml"></Relationship><Relationship Id="rId21" Type="http://schemas.openxmlformats.org/officeDocument/2006/relationships/slide" Target="slides/slide8.xml"></Relationship><Relationship Id="rId22" Type="http://schemas.openxmlformats.org/officeDocument/2006/relationships/slide" Target="slides/slide9.xml"></Relationship><Relationship Id="rId23" Type="http://schemas.openxmlformats.org/officeDocument/2006/relationships/viewProps" Target="viewProps.xml"></Relationship><Relationship Id="rId24" Type="http://schemas.openxmlformats.org/officeDocument/2006/relationships/presProps" Target="presProps.xml"></Relationship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4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1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6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7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64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1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5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5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38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4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?>
<Relationships xmlns="http://schemas.openxmlformats.org/package/2006/relationships"><Relationship Id="rId3" Type="http://schemas.openxmlformats.org/officeDocument/2006/relationships/image" Target="../media/image3.jpeg"></Relationship><Relationship Id="rId2" Type="http://schemas.openxmlformats.org/officeDocument/2006/relationships/image" Target="../media/image1.JPG"></Relationship><Relationship Id="rId4" Type="http://schemas.openxmlformats.org/officeDocument/2006/relationships/image" Target="../media/image4.jpeg"></Relationship><Relationship Id="rId5" Type="http://schemas.openxmlformats.org/officeDocument/2006/relationships/hyperlink" Target="https://endic.naver.com/enkrEntry.nhn?sLn=kr&amp;entryId=5eaa357575124afebfa7cdd277d483b4" TargetMode="External"></Relationship><Relationship Id="rId6" Type="http://schemas.openxmlformats.org/officeDocument/2006/relationships/slideLayout" Target="../slideLayouts/slideLayout1.xml"></Relationship></Relationships>
</file>

<file path=ppt/slides/_rels/slide4.xml.rels><?xml version="1.0" encoding="UTF-8"?>
<Relationships xmlns="http://schemas.openxmlformats.org/package/2006/relationships"><Relationship Id="rId3" Type="http://schemas.openxmlformats.org/officeDocument/2006/relationships/image" Target="../media/image5.jpeg"></Relationship><Relationship Id="rId2" Type="http://schemas.openxmlformats.org/officeDocument/2006/relationships/image" Target="../media/image1.JPG"></Relationship><Relationship Id="rId5" Type="http://schemas.openxmlformats.org/officeDocument/2006/relationships/image" Target="../media/image7.jpeg"></Relationship><Relationship Id="rId4" Type="http://schemas.openxmlformats.org/officeDocument/2006/relationships/image" Target="../media/image6.jpeg"></Relationship><Relationship Id="rId6" Type="http://schemas.openxmlformats.org/officeDocument/2006/relationships/hyperlink" Target="https://endic.naver.com/search.nhn?sLn=kr&amp;searchOption=all&amp;query=missile" TargetMode="External"></Relationship><Relationship Id="rId7" Type="http://schemas.openxmlformats.org/officeDocument/2006/relationships/slideLayout" Target="../slideLayouts/slideLayout1.xml"></Relationship></Relationships>
</file>

<file path=ppt/slides/_rels/slide5.xml.rels><?xml version="1.0" encoding="UTF-8"?>
<Relationships xmlns="http://schemas.openxmlformats.org/package/2006/relationships"><Relationship Id="rId3" Type="http://schemas.openxmlformats.org/officeDocument/2006/relationships/image" Target="../media/image8.png"></Relationship><Relationship Id="rId2" Type="http://schemas.openxmlformats.org/officeDocument/2006/relationships/image" Target="../media/image1.JPG"></Relationship><Relationship Id="rId4" Type="http://schemas.openxmlformats.org/officeDocument/2006/relationships/image" Target="../media/image9.png"></Relationship><Relationship Id="rId5" Type="http://schemas.openxmlformats.org/officeDocument/2006/relationships/hyperlink" Target="https://endic.naver.com/enkrEntry.nhn?sLn=kr&amp;entryId=af05ac600a064ae1b20b330479ce109e" TargetMode="External"></Relationship><Relationship Id="rId6" Type="http://schemas.openxmlformats.org/officeDocument/2006/relationships/hyperlink" Target="https://endic.naver.com/enkrEntry.nhn?sLn=kr&amp;entryId=881e2b69496a4169ba39453ae6c69e4e&amp;query=communicate" TargetMode="External"></Relationship><Relationship Id="rId7" Type="http://schemas.openxmlformats.org/officeDocument/2006/relationships/slideLayout" Target="../slideLayouts/slideLayout1.xml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image" Target="../media/image1.JPG"></Relationship><Relationship Id="rId3" Type="http://schemas.openxmlformats.org/officeDocument/2006/relationships/slideLayout" Target="../slideLayouts/slideLayout1.xml"></Relationship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Ibe-PmR5vk" TargetMode="External"/><Relationship Id="rId2" Type="http://schemas.openxmlformats.org/officeDocument/2006/relationships/hyperlink" Target="https://www.youtube.com/watch?v=cfVY9wLKlt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>
            <a:spLocks/>
          </p:cNvSpPr>
          <p:nvPr/>
        </p:nvSpPr>
        <p:spPr>
          <a:xfrm>
            <a:off x="4283075" y="1922780"/>
            <a:ext cx="3629025" cy="124904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914400" eaLnBrk="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300" b="0" strike="noStrike" cap="none" dirty="0" smtClean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</a:rPr>
              <a:t>SPEAKING ACTIVITIES </a:t>
            </a:r>
            <a:endParaRPr lang="ko-KR" altLang="en-US" sz="3300" b="0" strike="noStrike" cap="none" dirty="0" smtClean="0">
              <a:solidFill>
                <a:schemeClr val="bg1">
                  <a:lumMod val="95000"/>
                </a:schemeClr>
              </a:solidFill>
              <a:latin typeface="Arial" charset="0"/>
              <a:ea typeface="Arial" charset="0"/>
            </a:endParaRPr>
          </a:p>
        </p:txBody>
      </p:sp>
      <p:sp>
        <p:nvSpPr>
          <p:cNvPr id="6" name="직사각형 5"/>
          <p:cNvSpPr>
            <a:spLocks/>
          </p:cNvSpPr>
          <p:nvPr/>
        </p:nvSpPr>
        <p:spPr>
          <a:xfrm>
            <a:off x="6894830" y="5220335"/>
            <a:ext cx="3859530" cy="46101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914400" eaLnBrk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600" b="0" strike="noStrike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</a:rPr>
              <a:t>BY GINA</a:t>
            </a:r>
            <a:endParaRPr lang="ko-KR" altLang="en-US" sz="1600" b="0" strike="noStrike" cap="none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911225" y="548640"/>
            <a:ext cx="10441305" cy="583311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algn="ctr" eaLnBrk="0"/>
            <a:endParaRPr lang="ko-KR" altLang="en-US" dirty="0">
              <a:ln w="12700" cap="flat" cmpd="sng">
                <a:solidFill>
                  <a:schemeClr val="bg1">
                    <a:lumMod val="50000"/>
                    <a:alpha val="100000"/>
                  </a:schemeClr>
                </a:solidFill>
                <a:prstDash val="solid"/>
                <a:bevel/>
              </a:ln>
              <a:latin typeface="Arial" charset="0"/>
              <a:ea typeface="Arial" charset="0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9488170" y="761365"/>
            <a:ext cx="80010" cy="7239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algn="ctr" eaLnBrk="0"/>
            <a:endParaRPr lang="ko-KR" altLang="en-US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277350" y="761365"/>
            <a:ext cx="80010" cy="7239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algn="ctr" eaLnBrk="0"/>
            <a:endParaRPr lang="ko-KR" altLang="en-US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9687560" y="761365"/>
            <a:ext cx="80010" cy="7239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algn="ctr" eaLnBrk="0"/>
            <a:endParaRPr lang="ko-KR" altLang="en-US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3938905" y="2493010"/>
            <a:ext cx="1009015" cy="63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7393940" y="2493010"/>
            <a:ext cx="1009015" cy="63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7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11225" y="548640"/>
            <a:ext cx="10441305" cy="583311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algn="ctr" eaLnBrk="0"/>
            <a:endParaRPr lang="ko-KR" altLang="en-US" dirty="0">
              <a:ln w="12700" cap="flat" cmpd="sng">
                <a:solidFill>
                  <a:srgbClr val="FFFFFF">
                    <a:lumMod val="50000"/>
                    <a:alpha val="100000"/>
                  </a:srgbClr>
                </a:solidFill>
                <a:prstDash val="solid"/>
                <a:bevel/>
              </a:ln>
              <a:solidFill>
                <a:srgbClr val="FFFFFF"/>
              </a:solidFill>
              <a:latin typeface="Arial" charset="0"/>
              <a:ea typeface="Arial" charset="0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9488170" y="761365"/>
            <a:ext cx="80010" cy="7239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algn="ctr" eaLnBrk="0"/>
            <a:endParaRPr lang="ko-KR" altLang="en-US" dirty="0">
              <a:solidFill>
                <a:srgbClr val="FFFFFF">
                  <a:lumMod val="50000"/>
                </a:srgbClr>
              </a:solidFill>
              <a:latin typeface="Arial" charset="0"/>
              <a:ea typeface="Arial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277350" y="761365"/>
            <a:ext cx="80010" cy="7239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algn="ctr" eaLnBrk="0"/>
            <a:endParaRPr lang="ko-KR" altLang="en-US" dirty="0">
              <a:solidFill>
                <a:srgbClr val="FFFFFF">
                  <a:lumMod val="50000"/>
                </a:srgbClr>
              </a:solidFill>
              <a:latin typeface="Arial" charset="0"/>
              <a:ea typeface="Arial" charset="0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9687560" y="761365"/>
            <a:ext cx="80010" cy="7239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algn="ctr" eaLnBrk="0"/>
            <a:endParaRPr lang="ko-KR" altLang="en-US" dirty="0">
              <a:solidFill>
                <a:srgbClr val="FFFFFF">
                  <a:lumMod val="50000"/>
                </a:srgbClr>
              </a:solidFill>
              <a:latin typeface="Arial" charset="0"/>
              <a:ea typeface="Arial" charset="0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4540885" y="1334135"/>
            <a:ext cx="1009015" cy="63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4540885" y="1262380"/>
            <a:ext cx="1009015" cy="63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:/Users/gyungjiny/AppData/Roaming/PolarisOffice/UITemp/7464_5232656/Video/Team Iron Man vs Team Cap - Airport Battle Scene - Captain A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" y="375920"/>
            <a:ext cx="11085195" cy="5490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9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>
                  <p:stCondLst>
                    <p:cond delay="0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5" y="544195"/>
            <a:ext cx="4322445" cy="4900930"/>
          </a:xfrm>
          <a:prstGeom prst="rect">
            <a:avLst/>
          </a:prstGeom>
          <a:noFill/>
        </p:spPr>
      </p:pic>
      <p:pic>
        <p:nvPicPr>
          <p:cNvPr id="11" name="그림 10" descr="C:/Users/gyungjiny/AppData/Roaming/PolarisOffice/ETemp/2496_972968/image4.jpeg">
            <a:hlinkClick r:id="rId5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6737985" y="541020"/>
            <a:ext cx="4664075" cy="4889500"/>
          </a:xfrm>
          <a:prstGeom prst="rect"/>
          <a:noFill/>
        </p:spPr>
      </p:pic>
      <p:sp>
        <p:nvSpPr>
          <p:cNvPr id="12" name="텍스트 상자 11"/>
          <p:cNvSpPr txBox="1">
            <a:spLocks/>
          </p:cNvSpPr>
          <p:nvPr/>
        </p:nvSpPr>
        <p:spPr>
          <a:xfrm>
            <a:off x="2407285" y="5594985"/>
            <a:ext cx="1565275" cy="64770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1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Web</a:t>
            </a:r>
            <a:endParaRPr lang="ko-KR" altLang="en-US" sz="3600" b="1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3" name="텍스트 상자 12"/>
          <p:cNvSpPr txBox="1">
            <a:spLocks/>
          </p:cNvSpPr>
          <p:nvPr/>
        </p:nvSpPr>
        <p:spPr>
          <a:xfrm>
            <a:off x="8227695" y="5591175"/>
            <a:ext cx="2617470" cy="64706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1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Crawl</a:t>
            </a:r>
            <a:endParaRPr lang="ko-KR" altLang="en-US" sz="3200" b="1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5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11225" y="548640"/>
            <a:ext cx="10441305" cy="583311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algn="ctr" eaLnBrk="0"/>
            <a:endParaRPr lang="ko-KR" altLang="en-US" dirty="0">
              <a:ln w="12700" cap="flat" cmpd="sng">
                <a:solidFill>
                  <a:srgbClr val="FFFFFF">
                    <a:lumMod val="50000"/>
                    <a:alpha val="100000"/>
                  </a:srgbClr>
                </a:solidFill>
                <a:prstDash val="solid"/>
                <a:bevel/>
              </a:ln>
              <a:solidFill>
                <a:srgbClr val="FFFFFF"/>
              </a:solidFill>
              <a:latin typeface="Arial" charset="0"/>
              <a:ea typeface="Arial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406400"/>
            <a:ext cx="5439410" cy="3053715"/>
          </a:xfrm>
          <a:prstGeom prst="rect">
            <a:avLst/>
          </a:prstGeom>
          <a:noFill/>
        </p:spPr>
      </p:pic>
      <p:pic>
        <p:nvPicPr>
          <p:cNvPr id="11" name="그림 10" descr="C:/Users/gyungjiny/AppData/Roaming/PolarisOffice/ETemp/2496_972968/image6.jpeg">
            <a:hlinkClick r:id="rId6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1867535" y="3611880"/>
            <a:ext cx="2773045" cy="1649095"/>
          </a:xfrm>
          <a:prstGeom prst="rect"/>
          <a:noFill/>
        </p:spPr>
      </p:pic>
      <p:sp>
        <p:nvSpPr>
          <p:cNvPr id="12" name="도형 11"/>
          <p:cNvSpPr>
            <a:spLocks/>
          </p:cNvSpPr>
          <p:nvPr/>
        </p:nvSpPr>
        <p:spPr>
          <a:xfrm>
            <a:off x="3700145" y="1143000"/>
            <a:ext cx="1880870" cy="1459865"/>
          </a:xfrm>
          <a:prstGeom prst="ellipse">
            <a:avLst/>
          </a:prstGeom>
          <a:noFill/>
          <a:ln w="57150" cap="flat" cmpd="sng">
            <a:solidFill>
              <a:srgbClr val="FF0000">
                <a:alpha val="100000"/>
              </a:srgb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latin typeface="맑은 고딕" charset="0"/>
              <a:ea typeface="맑은 고딕" charset="0"/>
            </a:endParaRPr>
          </a:p>
        </p:txBody>
      </p:sp>
      <p:sp>
        <p:nvSpPr>
          <p:cNvPr id="13" name="텍스트 상자 12"/>
          <p:cNvSpPr txBox="1">
            <a:spLocks/>
          </p:cNvSpPr>
          <p:nvPr/>
        </p:nvSpPr>
        <p:spPr>
          <a:xfrm>
            <a:off x="2556510" y="5520055"/>
            <a:ext cx="3220085" cy="770255"/>
          </a:xfrm>
          <a:prstGeom prst="rect">
            <a:avLst/>
          </a:prstGeom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fontAlgn="auto" defTabSz="5080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dirty="0" smtClean="0" b="1" strike="noStrike">
                <a:solidFill>
                  <a:schemeClr val="bg1"/>
                </a:solidFill>
                <a:latin typeface="맑은 고딕" charset="0"/>
                <a:ea typeface="맑은 고딕" charset="0"/>
              </a:rPr>
              <a:t>Missile</a:t>
            </a:r>
            <a:endParaRPr lang="ko-KR" altLang="en-US" sz="4400" cap="none" dirty="0" smtClean="0" b="1" strike="noStrike">
              <a:solidFill>
                <a:schemeClr val="bg1"/>
              </a:solidFill>
              <a:latin typeface="맑은 고딕" charset="0"/>
              <a:ea typeface="맑은 고딕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20" y="538480"/>
            <a:ext cx="5229225" cy="4229735"/>
          </a:xfrm>
          <a:prstGeom prst="rect">
            <a:avLst/>
          </a:prstGeom>
          <a:noFill/>
        </p:spPr>
      </p:pic>
      <p:sp>
        <p:nvSpPr>
          <p:cNvPr id="15" name="텍스트 상자 14"/>
          <p:cNvSpPr txBox="1">
            <a:spLocks/>
          </p:cNvSpPr>
          <p:nvPr/>
        </p:nvSpPr>
        <p:spPr>
          <a:xfrm>
            <a:off x="7922260" y="5396865"/>
            <a:ext cx="3219450" cy="83185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800" b="1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Armor</a:t>
            </a:r>
            <a:endParaRPr lang="ko-KR" altLang="en-US" sz="4800" b="1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8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C:/Users/gyungjiny/AppData/Roaming/PolarisOffice/ETemp/2496_972968/image8.png">
            <a:hlinkClick r:id="rId5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1153795" y="319405"/>
            <a:ext cx="3224530" cy="4855845"/>
          </a:xfrm>
          <a:prstGeom prst="rect"/>
          <a:noFill/>
        </p:spPr>
      </p:pic>
      <p:sp>
        <p:nvSpPr>
          <p:cNvPr id="11" name="텍스트 상자 10"/>
          <p:cNvSpPr txBox="1">
            <a:spLocks/>
          </p:cNvSpPr>
          <p:nvPr/>
        </p:nvSpPr>
        <p:spPr>
          <a:xfrm>
            <a:off x="1864360" y="5459730"/>
            <a:ext cx="3219450" cy="83185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800" b="1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shrink</a:t>
            </a:r>
            <a:endParaRPr lang="ko-KR" altLang="en-US" sz="4800" b="1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2" name="도형 11"/>
          <p:cNvSpPr>
            <a:spLocks/>
          </p:cNvSpPr>
          <p:nvPr/>
        </p:nvSpPr>
        <p:spPr>
          <a:xfrm>
            <a:off x="2136140" y="3624580"/>
            <a:ext cx="1339215" cy="1053465"/>
          </a:xfrm>
          <a:prstGeom prst="ellipse">
            <a:avLst/>
          </a:prstGeom>
          <a:noFill/>
          <a:ln w="76200" cap="flat" cmpd="sng">
            <a:solidFill>
              <a:srgbClr val="FF0000">
                <a:alpha val="100000"/>
              </a:srgbClr>
            </a:solidFill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latin typeface="맑은 고딕" charset="0"/>
              <a:ea typeface="맑은 고딕" charset="0"/>
            </a:endParaRPr>
          </a:p>
        </p:txBody>
      </p:sp>
      <p:cxnSp>
        <p:nvCxnSpPr>
          <p:cNvPr id="13" name="도형 12"/>
          <p:cNvCxnSpPr/>
          <p:nvPr/>
        </p:nvCxnSpPr>
        <p:spPr>
          <a:xfrm flipH="1">
            <a:off x="3399155" y="616585"/>
            <a:ext cx="45720" cy="2798445"/>
          </a:xfrm>
          <a:prstGeom prst="straightConnector1">
            <a:avLst/>
          </a:prstGeom>
          <a:ln w="76200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 descr="C:/Users/gyungjiny/AppData/Roaming/PolarisOffice/ETemp/2496_972968/image9.png">
            <a:hlinkClick r:id="rId6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552950" y="637540"/>
            <a:ext cx="7420610" cy="3168650"/>
          </a:xfrm>
          <a:prstGeom prst="rect"/>
          <a:noFill/>
        </p:spPr>
      </p:pic>
      <p:sp>
        <p:nvSpPr>
          <p:cNvPr id="15" name="텍스트 상자 14"/>
          <p:cNvSpPr txBox="1">
            <a:spLocks/>
          </p:cNvSpPr>
          <p:nvPr/>
        </p:nvSpPr>
        <p:spPr>
          <a:xfrm rot="0">
            <a:off x="6644005" y="4509135"/>
            <a:ext cx="4531995" cy="83185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fontAlgn="auto" defTabSz="5080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800" cap="none" dirty="0" smtClean="0" b="1" strike="noStrike">
                <a:solidFill>
                  <a:schemeClr val="bg1"/>
                </a:solidFill>
                <a:latin typeface="맑은 고딕" charset="0"/>
                <a:ea typeface="맑은 고딕" charset="0"/>
              </a:rPr>
              <a:t>communicate</a:t>
            </a:r>
            <a:endParaRPr lang="ko-KR" altLang="en-US" sz="4800" cap="none" dirty="0" smtClean="0" b="1" strike="noStrike">
              <a:solidFill>
                <a:schemeClr val="bg1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>
            <a:spLocks/>
          </p:cNvSpPr>
          <p:nvPr/>
        </p:nvSpPr>
        <p:spPr>
          <a:xfrm>
            <a:off x="911225" y="548640"/>
            <a:ext cx="10441940" cy="5833745"/>
          </a:xfrm>
          <a:prstGeom prst="rect">
            <a:avLst/>
          </a:prstGeom>
          <a:noFill/>
          <a:ln w="38100" cap="flat" cmpd="sng">
            <a:solidFill>
              <a:schemeClr val="bg1">
                <a:lumMod val="50000"/>
                <a:alpha val="10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ln w="12700" cap="flat" cmpd="sng">
                <a:solidFill>
                  <a:srgbClr val="FFFFFF">
                    <a:lumMod val="50000"/>
                    <a:alpha val="100000"/>
                  </a:srgbClr>
                </a:solidFill>
                <a:prstDash val="solid"/>
                <a:bevel/>
              </a:ln>
              <a:solidFill>
                <a:srgbClr val="FFFFFF"/>
              </a:solidFill>
              <a:latin typeface="Arial" charset="0"/>
              <a:ea typeface="Arial" charset="0"/>
            </a:endParaRPr>
          </a:p>
        </p:txBody>
      </p:sp>
      <p:sp>
        <p:nvSpPr>
          <p:cNvPr id="10" name="텍스트 상자 9"/>
          <p:cNvSpPr txBox="1">
            <a:spLocks/>
          </p:cNvSpPr>
          <p:nvPr/>
        </p:nvSpPr>
        <p:spPr>
          <a:xfrm>
            <a:off x="2403475" y="1546225"/>
            <a:ext cx="2924175" cy="143383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no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latin typeface="맑은 고딕" charset="0"/>
              <a:ea typeface="맑은 고딕" charset="0"/>
            </a:endParaRPr>
          </a:p>
        </p:txBody>
      </p:sp>
      <p:sp>
        <p:nvSpPr>
          <p:cNvPr id="11" name="텍스트 상자 10"/>
          <p:cNvSpPr txBox="1">
            <a:spLocks/>
          </p:cNvSpPr>
          <p:nvPr/>
        </p:nvSpPr>
        <p:spPr>
          <a:xfrm>
            <a:off x="1377315" y="885190"/>
            <a:ext cx="3359785" cy="101600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6000" b="1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* Would</a:t>
            </a:r>
            <a:endParaRPr lang="ko-KR" altLang="en-US" sz="6000" b="1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2" name="텍스트 상자 11"/>
          <p:cNvSpPr txBox="1">
            <a:spLocks/>
          </p:cNvSpPr>
          <p:nvPr/>
        </p:nvSpPr>
        <p:spPr>
          <a:xfrm>
            <a:off x="1742440" y="2979420"/>
            <a:ext cx="7338060" cy="831215"/>
          </a:xfrm>
          <a:prstGeom prst="rect">
            <a:avLst/>
          </a:prstGeom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fontAlgn="auto" defTabSz="5080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cap="none" dirty="0" smtClean="0" b="0" strike="noStrike">
                <a:solidFill>
                  <a:schemeClr val="bg1"/>
                </a:solidFill>
                <a:latin typeface="맑은 고딕" charset="0"/>
                <a:ea typeface="맑은 고딕" charset="0"/>
              </a:rPr>
              <a:t>Ex) If I were a bird, I would fly to you.</a:t>
            </a:r>
            <a:endParaRPr lang="ko-KR" altLang="en-US" sz="2400" cap="none" dirty="0" smtClean="0" b="0" strike="noStrike">
              <a:solidFill>
                <a:schemeClr val="bg1"/>
              </a:solidFill>
              <a:latin typeface="맑은 고딕" charset="0"/>
              <a:ea typeface="맑은 고딕" charset="0"/>
            </a:endParaRPr>
          </a:p>
          <a:p>
            <a:pPr marL="0" indent="0" algn="l" fontAlgn="auto" defTabSz="5080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400" cap="none" dirty="0" smtClean="0" b="0" strike="noStrike">
              <a:latin typeface="맑은 고딕" charset="0"/>
              <a:ea typeface="맑은 고딕" charset="0"/>
            </a:endParaRPr>
          </a:p>
        </p:txBody>
      </p:sp>
      <p:sp>
        <p:nvSpPr>
          <p:cNvPr id="13" name="텍스트 상자 12"/>
          <p:cNvSpPr txBox="1">
            <a:spLocks/>
          </p:cNvSpPr>
          <p:nvPr/>
        </p:nvSpPr>
        <p:spPr>
          <a:xfrm>
            <a:off x="1421130" y="2264410"/>
            <a:ext cx="2767965" cy="8312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1. Assumption</a:t>
            </a:r>
            <a:endParaRPr lang="ko-KR" altLang="en-US" sz="2400" b="1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400" b="1" strike="noStrike" cap="none" dirty="0" smtClean="0">
              <a:latin typeface="맑은 고딕" charset="0"/>
              <a:ea typeface="맑은 고딕" charset="0"/>
            </a:endParaRPr>
          </a:p>
        </p:txBody>
      </p:sp>
      <p:sp>
        <p:nvSpPr>
          <p:cNvPr id="14" name="텍스트 상자 13"/>
          <p:cNvSpPr txBox="1">
            <a:spLocks/>
          </p:cNvSpPr>
          <p:nvPr/>
        </p:nvSpPr>
        <p:spPr>
          <a:xfrm>
            <a:off x="1379855" y="3826510"/>
            <a:ext cx="6308725" cy="8312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2. Asking permission(in a polite way)</a:t>
            </a:r>
            <a:endParaRPr lang="ko-KR" altLang="en-US" sz="2400" b="1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400" b="1" strike="noStrike" cap="none" dirty="0" smtClean="0">
              <a:latin typeface="맑은 고딕" charset="0"/>
              <a:ea typeface="맑은 고딕" charset="0"/>
            </a:endParaRPr>
          </a:p>
        </p:txBody>
      </p:sp>
      <p:sp>
        <p:nvSpPr>
          <p:cNvPr id="15" name="텍스트 상자 14"/>
          <p:cNvSpPr txBox="1">
            <a:spLocks/>
          </p:cNvSpPr>
          <p:nvPr/>
        </p:nvSpPr>
        <p:spPr>
          <a:xfrm>
            <a:off x="1831340" y="4643120"/>
            <a:ext cx="6308725" cy="120015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Ex) Would you do that for me?</a:t>
            </a:r>
            <a:endParaRPr lang="ko-KR" altLang="en-US" sz="2400" b="0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Would you be my valentine?</a:t>
            </a:r>
            <a:endParaRPr lang="ko-KR" altLang="en-US" sz="2400" b="0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400" b="0" strike="noStrike" cap="none" dirty="0" smtClean="0"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:/Users/gyungjiny/AppData/Roaming/PolarisOffice/UITemp/6424_5633920/Video/Marvel Studios' Captain Marvel - 'Rise' TV Spot" descr="C:/Users/gyungjiny/AppData/Roaming/PolarisOffice/ETemp/6424_5633920/fImage937738041.p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5" y="210820"/>
            <a:ext cx="10233025" cy="61709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C:/Users/gyungjiny/AppData/Roaming/PolarisOffice/ETemp/6424_5633920/fImage175957146846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0"/>
            <a:ext cx="6858635" cy="6858635"/>
          </a:xfrm>
          <a:prstGeom prst="rect">
            <a:avLst/>
          </a:prstGeom>
          <a:noFill/>
        </p:spPr>
      </p:pic>
      <p:sp>
        <p:nvSpPr>
          <p:cNvPr id="17" name="텍스트 상자 16"/>
          <p:cNvSpPr txBox="1">
            <a:spLocks/>
          </p:cNvSpPr>
          <p:nvPr/>
        </p:nvSpPr>
        <p:spPr>
          <a:xfrm>
            <a:off x="7665085" y="717550"/>
            <a:ext cx="4378325" cy="517017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6600" b="1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CREATE YOUR NEW SUPER</a:t>
            </a:r>
            <a:endParaRPr lang="ko-KR" altLang="en-US" sz="6600" b="1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6600" b="1" strike="noStrike" cap="none" dirty="0" smtClean="0">
                <a:solidFill>
                  <a:schemeClr val="bg1"/>
                </a:solidFill>
                <a:latin typeface="맑은 고딕" charset="0"/>
                <a:ea typeface="맑은 고딕" charset="0"/>
              </a:rPr>
              <a:t>HERO</a:t>
            </a:r>
            <a:endParaRPr lang="ko-KR" altLang="en-US" sz="6600" b="1" strike="noStrike" cap="none" dirty="0" smtClean="0">
              <a:solidFill>
                <a:schemeClr val="bg1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6235" cy="132651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4400" b="0" strike="noStrike" cap="none" dirty="0" smtClean="0">
              <a:latin typeface="Calibri Light" charset="0"/>
              <a:ea typeface="Calibri Light" charset="0"/>
            </a:endParaRPr>
          </a:p>
        </p:txBody>
      </p:sp>
      <p:sp>
        <p:nvSpPr>
          <p:cNvPr id="3" name="내용 개체 틀 2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6235" cy="4352290"/>
          </a:xfrm>
          <a:prstGeom prst="rect">
            <a:avLst/>
          </a:prstGeo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latin typeface="맑은 고딕" charset="0"/>
                <a:ea typeface="맑은 고딕" charset="0"/>
              </a:rPr>
              <a:t>. Video for introducing a word of ‘superheroes’</a:t>
            </a:r>
            <a:endParaRPr lang="ko-KR" altLang="en-US" sz="2400" b="0" strike="noStrike" cap="none" dirty="0" smtClean="0">
              <a:latin typeface="맑은 고딕" charset="0"/>
              <a:ea typeface="맑은 고딕" charset="0"/>
            </a:endParaRPr>
          </a:p>
          <a:p>
            <a:pPr marL="228600" indent="-228600" algn="l" defTabSz="914400" fontAlgn="auto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ko-KR" sz="2400" b="0" u="sng" strike="noStrike" cap="none" dirty="0" smtClean="0">
                <a:solidFill>
                  <a:schemeClr val="hlink"/>
                </a:solidFill>
                <a:latin typeface="맑은 고딕" charset="0"/>
                <a:ea typeface="맑은 고딕" charset="0"/>
                <a:hlinkClick r:id="rId2"/>
              </a:rPr>
              <a:t>https://www.youtube.com/watch?v=cfVY9wLKltA</a:t>
            </a:r>
            <a:r>
              <a:rPr lang="en-US" altLang="ko-KR" sz="2400" b="0" strike="noStrike" cap="none" dirty="0" smtClean="0">
                <a:latin typeface="맑은 고딕" charset="0"/>
                <a:ea typeface="맑은 고딕" charset="0"/>
              </a:rPr>
              <a:t> (00:00-00:35)</a:t>
            </a:r>
            <a:endParaRPr lang="ko-KR" altLang="en-US" sz="2400" b="0" strike="noStrike" cap="none" dirty="0" smtClean="0">
              <a:latin typeface="맑은 고딕" charset="0"/>
              <a:ea typeface="맑은 고딕" charset="0"/>
            </a:endParaRPr>
          </a:p>
          <a:p>
            <a:pPr marL="228600" indent="-228600" algn="l" defTabSz="914400" fontAlgn="auto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ko-KR" sz="2400" b="0" strike="noStrike" cap="none" dirty="0" smtClean="0">
                <a:latin typeface="맑은 고딕" charset="0"/>
                <a:ea typeface="맑은 고딕" charset="0"/>
              </a:rPr>
              <a:t>2. Video for creating new woman superhero</a:t>
            </a:r>
            <a:endParaRPr lang="ko-KR" altLang="en-US" sz="2400" b="0" strike="noStrike" cap="none" dirty="0" smtClean="0">
              <a:latin typeface="맑은 고딕" charset="0"/>
              <a:ea typeface="맑은 고딕" charset="0"/>
            </a:endParaRPr>
          </a:p>
          <a:p>
            <a:pPr marL="228600" indent="-228600" algn="l" defTabSz="914400" fontAlgn="auto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ko-KR" sz="2400" b="0" u="sng" strike="noStrike" cap="none" dirty="0" smtClean="0">
                <a:solidFill>
                  <a:schemeClr val="hlink"/>
                </a:solidFill>
                <a:latin typeface="맑은 고딕" charset="0"/>
                <a:ea typeface="맑은 고딕" charset="0"/>
                <a:hlinkClick r:id="rId3"/>
              </a:rPr>
              <a:t>https://www.youtube.com/watch?v=WIbe-PmR5vk</a:t>
            </a:r>
            <a:r>
              <a:rPr lang="en-US" altLang="ko-KR" sz="2400" b="0" strike="noStrike" cap="none" dirty="0" smtClean="0">
                <a:latin typeface="맑은 고딕" charset="0"/>
                <a:ea typeface="맑은 고딕" charset="0"/>
              </a:rPr>
              <a:t> (00:00-00:40)</a:t>
            </a:r>
            <a:endParaRPr lang="ko-KR" altLang="en-US" sz="6600" b="0" strike="noStrike" cap="none" dirty="0" smtClean="0">
              <a:latin typeface="Calibri" charset="0"/>
              <a:ea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Office Slide</Application>
  <AppVersion>12.000</AppVersion>
  <Characters>0</Characters>
  <CharactersWithSpaces>0</CharactersWithSpaces>
  <DocSecurity>0</DocSecurity>
  <HyperlinksChanged>false</HyperlinksChanged>
  <Lines>0</Lines>
  <LinksUpToDate>false</LinksUpToDate>
  <Pages>9</Pages>
  <Paragraphs>20</Paragraphs>
  <Words>87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지나유</dc:creator>
  <cp:lastModifiedBy>지나유</cp:lastModifiedBy>
  <dc:title>dark album</dc:title>
  <dcterms:modified xsi:type="dcterms:W3CDTF">2019-03-06T01:06:36Z</dcterms:modified>
</cp:coreProperties>
</file>