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8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688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33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8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31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00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1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70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13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8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4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3A00BD6-17AD-4645-BECE-6B5A27F768B2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B9713A-586A-43CF-9A67-6A9729BF8F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27325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1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5465" y="2253802"/>
            <a:ext cx="9139708" cy="1622055"/>
          </a:xfrm>
        </p:spPr>
        <p:txBody>
          <a:bodyPr>
            <a:noAutofit/>
          </a:bodyPr>
          <a:lstStyle/>
          <a:p>
            <a:pPr algn="ctr"/>
            <a:r>
              <a:rPr lang="en-US" altLang="ko-KR" sz="10000" b="1" dirty="0" smtClean="0"/>
              <a:t>- have to</a:t>
            </a:r>
            <a:endParaRPr lang="ko-KR" altLang="en-US" sz="10000" b="1" dirty="0"/>
          </a:p>
        </p:txBody>
      </p:sp>
      <p:sp>
        <p:nvSpPr>
          <p:cNvPr id="4" name="직사각형 3"/>
          <p:cNvSpPr/>
          <p:nvPr/>
        </p:nvSpPr>
        <p:spPr>
          <a:xfrm>
            <a:off x="1437488" y="4194126"/>
            <a:ext cx="9247685" cy="124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ko-KR" sz="3500" b="1" kern="1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--</a:t>
            </a:r>
            <a:r>
              <a:rPr lang="en-US" altLang="ko-KR" sz="3500" b="1" kern="100" dirty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3500" b="1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is </a:t>
            </a:r>
            <a:r>
              <a:rPr lang="en-US" altLang="ko-KR" sz="3500" b="1" dirty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used to express certainty, necessity, and obligation.</a:t>
            </a:r>
            <a:endParaRPr lang="ko-KR" altLang="ko-KR" sz="3500" b="1" kern="100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2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ê´ë ¨ ì´ë¯¸ì§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0" r="48203"/>
          <a:stretch/>
        </p:blipFill>
        <p:spPr bwMode="auto">
          <a:xfrm>
            <a:off x="553791" y="772732"/>
            <a:ext cx="3606086" cy="5228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4159877" y="3000778"/>
            <a:ext cx="7535729" cy="1869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5500" b="1" spc="3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I </a:t>
            </a:r>
            <a:r>
              <a:rPr lang="en-US" altLang="ko-KR" sz="5500" b="1" u="sng" spc="3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have to </a:t>
            </a:r>
            <a:r>
              <a:rPr lang="en-US" altLang="ko-KR" sz="5500" b="1" spc="3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leave early.</a:t>
            </a:r>
            <a:endParaRPr lang="ko-KR" altLang="en-US" sz="5500" b="1" spc="300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160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4656271" y="2228046"/>
            <a:ext cx="7166535" cy="1869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55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We </a:t>
            </a:r>
            <a:r>
              <a:rPr lang="en-US" altLang="ko-KR" sz="55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have to</a:t>
            </a:r>
            <a:r>
              <a:rPr lang="en-US" altLang="ko-KR" sz="55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decide right now.</a:t>
            </a:r>
            <a:endParaRPr lang="ko-KR" altLang="en-US" sz="55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2052" name="Picture 4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8" y="927279"/>
            <a:ext cx="3985541" cy="48038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2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4958365" y="2240925"/>
            <a:ext cx="6671257" cy="3103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55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You </a:t>
            </a:r>
            <a:r>
              <a:rPr lang="en-US" altLang="ko-KR" sz="55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have to</a:t>
            </a:r>
            <a:r>
              <a:rPr lang="en-US" altLang="ko-KR" sz="55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give her a Christmas present . </a:t>
            </a:r>
            <a:endParaRPr lang="ko-KR" altLang="en-US" sz="55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4102" name="Picture 6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3" y="1126547"/>
            <a:ext cx="4107332" cy="4527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1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 txBox="1">
            <a:spLocks/>
          </p:cNvSpPr>
          <p:nvPr/>
        </p:nvSpPr>
        <p:spPr>
          <a:xfrm>
            <a:off x="1801455" y="564523"/>
            <a:ext cx="3466004" cy="721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5500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899375" y="1815920"/>
            <a:ext cx="10058400" cy="3000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5500" b="1" spc="300" dirty="0" smtClean="0"/>
              <a:t>Situational board game</a:t>
            </a:r>
          </a:p>
          <a:p>
            <a:pPr marL="0" indent="0">
              <a:buNone/>
            </a:pPr>
            <a:r>
              <a:rPr lang="en-US" altLang="ko-KR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Use - </a:t>
            </a:r>
            <a:r>
              <a:rPr lang="en-US" altLang="ko-KR" sz="5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have to</a:t>
            </a:r>
            <a:r>
              <a:rPr lang="en-US" altLang="ko-KR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</a:t>
            </a:r>
            <a:r>
              <a:rPr lang="en-US" altLang="ko-KR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to</a:t>
            </a:r>
            <a:r>
              <a:rPr lang="en-US" altLang="ko-KR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answer the given situation.</a:t>
            </a:r>
          </a:p>
          <a:p>
            <a:pPr marL="0" indent="0">
              <a:buNone/>
            </a:pPr>
            <a:endParaRPr lang="en-US" altLang="ko-KR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0" indent="0">
              <a:buNone/>
            </a:pPr>
            <a:endParaRPr lang="ko-KR" altLang="en-US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43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2253" y="2522910"/>
            <a:ext cx="10058400" cy="1371600"/>
          </a:xfrm>
        </p:spPr>
        <p:txBody>
          <a:bodyPr>
            <a:noAutofit/>
          </a:bodyPr>
          <a:lstStyle/>
          <a:p>
            <a:r>
              <a:rPr lang="en-US" altLang="ko-KR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ready?</a:t>
            </a:r>
            <a:endParaRPr lang="ko-KR" altLang="en-US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79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09093" y="193183"/>
            <a:ext cx="11694017" cy="6394359"/>
            <a:chOff x="309093" y="193183"/>
            <a:chExt cx="11694017" cy="6394359"/>
          </a:xfrm>
        </p:grpSpPr>
        <p:pic>
          <p:nvPicPr>
            <p:cNvPr id="5122" name="Picture 2" descr="ê´ë ¨ ì´ë¯¸ì§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2" t="4730" r="8125" b="4601"/>
            <a:stretch/>
          </p:blipFill>
          <p:spPr bwMode="auto">
            <a:xfrm>
              <a:off x="309093" y="193183"/>
              <a:ext cx="11694017" cy="6394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173978" y="334851"/>
              <a:ext cx="3880567" cy="1169551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500" b="1" dirty="0" smtClean="0"/>
                <a:t>I am going to my friend’s wedding.</a:t>
              </a:r>
              <a:endParaRPr lang="ko-KR" altLang="en-US" sz="35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04585" y="334850"/>
              <a:ext cx="3880567" cy="1169551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500" b="1" dirty="0" smtClean="0"/>
                <a:t>My mom wants to meet my bf.</a:t>
              </a:r>
              <a:endParaRPr lang="ko-KR" altLang="en-US" sz="35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93617" y="342544"/>
              <a:ext cx="1801028" cy="2400657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000" b="1" dirty="0" smtClean="0"/>
                <a:t>You </a:t>
              </a:r>
              <a:r>
                <a:rPr lang="en-US" altLang="ko-KR" sz="3000" b="1" dirty="0" err="1" smtClean="0"/>
                <a:t>heared</a:t>
              </a:r>
              <a:r>
                <a:rPr lang="en-US" altLang="ko-KR" sz="3000" b="1" dirty="0" smtClean="0"/>
                <a:t> that </a:t>
              </a:r>
              <a:r>
                <a:rPr lang="en-US" altLang="ko-KR" sz="3000" b="1" dirty="0"/>
                <a:t>i</a:t>
              </a:r>
              <a:r>
                <a:rPr lang="en-US" altLang="ko-KR" sz="3000" b="1" dirty="0" smtClean="0"/>
                <a:t>t will rain tonight.</a:t>
              </a:r>
              <a:endParaRPr lang="ko-KR" altLang="en-US" sz="3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5985" y="2815618"/>
              <a:ext cx="3829450" cy="1169551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500" b="1" dirty="0" smtClean="0"/>
                <a:t>I saw one of my student smoking.</a:t>
              </a:r>
              <a:endParaRPr lang="ko-KR" altLang="en-US" sz="35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71553" y="2898286"/>
              <a:ext cx="3880567" cy="1031051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050" b="1" dirty="0" smtClean="0"/>
                <a:t>Someone left a bag beside your seat.</a:t>
              </a:r>
              <a:endParaRPr lang="ko-KR" altLang="en-US" sz="305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851" y="2829037"/>
              <a:ext cx="3880567" cy="1169551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500" b="1" dirty="0" smtClean="0"/>
                <a:t>You have never tasted sushi.</a:t>
              </a:r>
              <a:endParaRPr lang="ko-KR" altLang="en-US" sz="35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75534" y="5362939"/>
              <a:ext cx="3880567" cy="1151084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440" b="1" dirty="0" smtClean="0"/>
                <a:t>Your bf  don’t like your outfit today.</a:t>
              </a:r>
              <a:endParaRPr lang="ko-KR" altLang="en-US" sz="344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55701" y="5362939"/>
              <a:ext cx="3880567" cy="1067985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3170" b="1" dirty="0" smtClean="0"/>
                <a:t>You ruined your presentation today.</a:t>
              </a:r>
              <a:endParaRPr lang="ko-KR" altLang="en-US" sz="317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1800" y="4124769"/>
              <a:ext cx="1801028" cy="2400657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 smtClean="0"/>
                <a:t>Your friend drinks 5 bottles of </a:t>
              </a:r>
              <a:r>
                <a:rPr lang="en-US" altLang="ko-KR" sz="2500" b="1" dirty="0" err="1" smtClean="0"/>
                <a:t>soju</a:t>
              </a:r>
              <a:r>
                <a:rPr lang="en-US" altLang="ko-KR" sz="2500" b="1" dirty="0" smtClean="0"/>
                <a:t> everyday.</a:t>
              </a:r>
              <a:endParaRPr lang="ko-KR" altLang="en-US" sz="2500" b="1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01039" y="1917602"/>
            <a:ext cx="6736725" cy="606657"/>
          </a:xfrm>
        </p:spPr>
        <p:txBody>
          <a:bodyPr>
            <a:normAutofit fontScale="90000"/>
          </a:bodyPr>
          <a:lstStyle/>
          <a:p>
            <a:r>
              <a:rPr lang="en-US" altLang="ko-KR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-Have to </a:t>
            </a:r>
            <a:r>
              <a:rPr lang="en-US" altLang="ko-KR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game</a:t>
            </a:r>
            <a:endParaRPr lang="ko-KR" alt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꺾인 연결선 21"/>
          <p:cNvCxnSpPr/>
          <p:nvPr/>
        </p:nvCxnSpPr>
        <p:spPr>
          <a:xfrm rot="5400000">
            <a:off x="8256870" y="4278716"/>
            <a:ext cx="1014968" cy="777192"/>
          </a:xfrm>
          <a:prstGeom prst="bentConnector3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82816" y="4166174"/>
            <a:ext cx="2790427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your answer and Go straight here! Stay for a moment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꺾인 연결선 25"/>
          <p:cNvCxnSpPr/>
          <p:nvPr/>
        </p:nvCxnSpPr>
        <p:spPr>
          <a:xfrm rot="10800000" flipV="1">
            <a:off x="2294149" y="4257962"/>
            <a:ext cx="2586102" cy="851527"/>
          </a:xfrm>
          <a:prstGeom prst="bentConnector3">
            <a:avLst>
              <a:gd name="adj1" fmla="val -4282"/>
            </a:avLst>
          </a:prstGeom>
          <a:ln w="571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29467" y="4124769"/>
            <a:ext cx="203486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kip it. Go down here. Answer this!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1" name="웃는 얼굴 5120"/>
          <p:cNvSpPr/>
          <p:nvPr/>
        </p:nvSpPr>
        <p:spPr>
          <a:xfrm>
            <a:off x="534151" y="1637484"/>
            <a:ext cx="1094704" cy="996438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웃는 얼굴 35"/>
          <p:cNvSpPr/>
          <p:nvPr/>
        </p:nvSpPr>
        <p:spPr>
          <a:xfrm>
            <a:off x="1828836" y="1688358"/>
            <a:ext cx="1094704" cy="996438"/>
          </a:xfrm>
          <a:prstGeom prst="smileyFace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4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8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비누">
  <a:themeElements>
    <a:clrScheme name="비누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비누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비누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TM03457510[[fn=비누]]</Template>
  <TotalTime>1659</TotalTime>
  <Words>155</Words>
  <Application>Microsoft Office PowerPoint</Application>
  <PresentationFormat>와이드스크린</PresentationFormat>
  <Paragraphs>20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 Unicode MS</vt:lpstr>
      <vt:lpstr>맑은 고딕</vt:lpstr>
      <vt:lpstr>Arial</vt:lpstr>
      <vt:lpstr>Century Gothic</vt:lpstr>
      <vt:lpstr>Wingdings</vt:lpstr>
      <vt:lpstr>Wingdings 3</vt:lpstr>
      <vt:lpstr>비누</vt:lpstr>
      <vt:lpstr>- have to</vt:lpstr>
      <vt:lpstr>PowerPoint 프레젠테이션</vt:lpstr>
      <vt:lpstr>PowerPoint 프레젠테이션</vt:lpstr>
      <vt:lpstr>PowerPoint 프레젠테이션</vt:lpstr>
      <vt:lpstr>PowerPoint 프레젠테이션</vt:lpstr>
      <vt:lpstr>Are you ready?</vt:lpstr>
      <vt:lpstr>-Have to Board game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vs. have to</dc:title>
  <dc:creator>Administrator</dc:creator>
  <cp:lastModifiedBy>Administrator</cp:lastModifiedBy>
  <cp:revision>25</cp:revision>
  <dcterms:created xsi:type="dcterms:W3CDTF">2019-03-14T12:14:27Z</dcterms:created>
  <dcterms:modified xsi:type="dcterms:W3CDTF">2019-03-15T15:53:35Z</dcterms:modified>
</cp:coreProperties>
</file>