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38"/>
  </p:notesMasterIdLst>
  <p:sldIdLst>
    <p:sldId id="272" r:id="rId2"/>
    <p:sldId id="273" r:id="rId3"/>
    <p:sldId id="274" r:id="rId4"/>
    <p:sldId id="275" r:id="rId5"/>
    <p:sldId id="278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76" r:id="rId16"/>
    <p:sldId id="286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>
        <p:scale>
          <a:sx n="95" d="100"/>
          <a:sy n="95" d="100"/>
        </p:scale>
        <p:origin x="-30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271B6-1B43-4EF0-9129-941E613A429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16E9F-6591-4DBC-B07E-9E88710CB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8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45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41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23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2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51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98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696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15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46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08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856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9EA3-15F5-4DC1-B1BA-62A2DDF4042D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56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s://www.google.com/url?sa=i&amp;rct=j&amp;q=&amp;esrc=s&amp;source=images&amp;cd=&amp;cad=rja&amp;uact=8&amp;ved=2ahUKEwjSvqCwjpfhAhUHOrwKHSNcA3sQjRx6BAgBEAU&amp;url=https://www.bookdepository.com/Pillars-Sand-Mark-T-Barnes/9781477819548&amp;psig=AOvVaw2x4KloOaqCfJx9-SE1z3V8&amp;ust=15533909450051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ved=2ahUKEwibv_HAjpfhAhUBWrwKHXQyBwAQjRx6BAgBEAU&amp;url=https://www.123rf.com/photo_60251833_3d-rendering-four-white-marble-pillars-on-white-background.html&amp;psig=AOvVaw2DP539g_prKZ8FFUtZXEPL&amp;ust=1553390937731918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&amp;esrc=s&amp;source=images&amp;cd=&amp;cad=rja&amp;uact=8&amp;ved=2ahUKEwiv5aC5jpfhAhWEurwKHTH4DLoQjRx6BAgBEAU&amp;url=/url?sa=i&amp;rct=j&amp;q=&amp;esrc=s&amp;source=images&amp;cd=&amp;ved=&amp;url=https://life.paperblog.com/pillars-of-sand-786424/&amp;psig=AOvVaw2x4KloOaqCfJx9-SE1z3V8&amp;ust=1553390945005152&amp;psig=AOvVaw2x4KloOaqCfJx9-SE1z3V8&amp;ust=15533909450051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/url?sa=i&amp;rct=j&amp;q=&amp;esrc=s&amp;source=images&amp;cd=&amp;cad=rja&amp;uact=8&amp;ved=2ahUKEwia14GRj5fhAhUP6LwKHeDdDsMQjRx6BAgBEAU&amp;url=https://cruxnow.com/global-church/2016/09/14/missionaries-charity-forced-drop-adoption-services-india/&amp;psig=AOvVaw195QhmcI-fNvL36jNZHMsf&amp;ust=15533911501081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source=images&amp;cd=&amp;cad=rja&amp;uact=8&amp;ved=2ahUKEwiNqNObj5fhAhUV87wKHfxVBEgQjRx6BAgBEAU&amp;url=/url?sa=i&amp;rct=j&amp;q=&amp;esrc=s&amp;source=images&amp;cd=&amp;ved=&amp;url=https://bethanygu.edu/blog/training/westernmissions/&amp;psig=AOvVaw195QhmcI-fNvL36jNZHMsf&amp;ust=1553391150108144&amp;psig=AOvVaw195QhmcI-fNvL36jNZHMsf&amp;ust=155339115010814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www.google.com/url?sa=i&amp;rct=j&amp;q=&amp;esrc=s&amp;source=images&amp;cd=&amp;cad=rja&amp;uact=8&amp;ved=2ahUKEwigv-P8kpfhAhXLyosBHVpmCkkQjRx6BAgBEAU&amp;url=https://www.canstockphoto.com/shattered-glass-over-black-background-42329077.html&amp;psig=AOvVaw0EmaQ_2Ojs-l0tYwGpMtta&amp;ust=1553392141765627" TargetMode="External"/><Relationship Id="rId7" Type="http://schemas.openxmlformats.org/officeDocument/2006/relationships/hyperlink" Target="https://www.google.com/url?sa=i&amp;rct=j&amp;q=&amp;esrc=s&amp;source=images&amp;cd=&amp;cad=rja&amp;uact=8&amp;ved=2ahUKEwjz2paWk5fhAhWgyYsBHXNQAkUQjRx6BAgBEAU&amp;url=https://fineartamerica.com/featured/shattered-shreekant-plappally.html&amp;psig=AOvVaw2bhahd2Aa8LqL04OK9eLpO&amp;ust=1553392212335296" TargetMode="External"/><Relationship Id="rId2" Type="http://schemas.openxmlformats.org/officeDocument/2006/relationships/hyperlink" Target="https://www.google.com/url?sa=i&amp;rct=j&amp;q=&amp;esrc=s&amp;source=images&amp;cd=&amp;ved=2ahUKEwjH-uXpkpfhAhVUIqYKHZenD3IQjRx6BAgBEAU&amp;url=https://www.facebook.com/ShatteredPodcast/posts/welcome-to-shattered-a-new-true-crime-podcast-from-wdiv-in-detroit-season-1-chro/1806625352970791/&amp;psig=AOvVaw0EmaQ_2Ojs-l0tYwGpMtta&amp;ust=155339214176562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s://www.google.com/url?sa=i&amp;rct=j&amp;q=&amp;esrc=s&amp;source=images&amp;cd=&amp;cad=rja&amp;uact=8&amp;ved=2ahUKEwjznMeLk5fhAhX7yosBHUT6CzgQjRx6BAgBEAU&amp;url=https://www.imdb.com/title/tt8651140/&amp;psig=AOvVaw2bhahd2Aa8LqL04OK9eLpO&amp;ust=1553392212335296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s://www.google.com/url?sa=i&amp;rct=j&amp;q=&amp;esrc=s&amp;source=images&amp;cd=&amp;cad=rja&amp;uact=8&amp;ved=2ahUKEwjttLXqmJfhAhXCGKYKHZGdBLkQjRx6BAgBEAU&amp;url=https://www.amazon.com/Wicked-Orginal-Recording-Deluxe-Edtion/dp/B00FL3Y06G&amp;psig=AOvVaw0OPf5vH-xFIA6Os15YGPaX&amp;ust=15533937497625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S4eGnmZfhAhVAwIsBHYDIATsQjRx6BAgBEAU&amp;url=https://www1.cbn.com/questions/why-is-there-evil-in-the-world&amp;psig=AOvVaw2IPUc9JHhKQQOclQY7Cnvv&amp;ust=1553393881122239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www.google.com/url?sa=i&amp;rct=j&amp;q=&amp;esrc=s&amp;source=images&amp;cd=&amp;cad=rja&amp;uact=8&amp;ved=2ahUKEwiXnqSNmZfhAhX6xIsBHZWYAx8QjRx6BAgBEAU&amp;url=https://wickedthemusical.com/tickets/&amp;psig=AOvVaw2P2w1PrRIwwllY5xz_vngd&amp;ust=155339379234212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m/url?sa=i&amp;rct=j&amp;q=&amp;esrc=s&amp;source=images&amp;cd=&amp;cad=rja&amp;uact=8&amp;ved=2ahUKEwiL_M20wJnhAhWDbrwKHT7FCM4QjRx6BAgBEAU&amp;url=https://www.youtube.com/watch?v=RXSQh_eJfBE&amp;psig=AOvVaw3Xij9MOy9wgkKHe2rPK_CM&amp;ust=155347309759099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com/url?sa=i&amp;rct=j&amp;q=&amp;esrc=s&amp;source=images&amp;cd=&amp;cad=rja&amp;uact=8&amp;ved=2ahUKEwjl1IuU3pDhAhVsyYsBHfuNB-AQjRx6BAgBEAU&amp;url=https://www.allposters.com/-sp/Coldplay-Viva-La-Vida-Music-Poster-Print-Posters_i8926397_.htm&amp;psig=AOvVaw0VuwACynynjCtZP7t2cnxg&amp;ust=155317181003435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&amp;esrc=s&amp;source=images&amp;cd=&amp;cad=rja&amp;uact=8&amp;ved=2ahUKEwib_t2p3pDhAhWSwpQKHZ5nANUQjRx6BAgBEAU&amp;url=/url?sa=i&amp;rct=j&amp;q=&amp;esrc=s&amp;source=images&amp;cd=&amp;ved=&amp;url=https://www.amazon.com/Viva-Death-Friends-Prospekts-March/dp/B001H9MWW2&amp;psig=AOvVaw0VuwACynynjCtZP7t2cnxg&amp;ust=1553171810034351&amp;psig=AOvVaw0VuwACynynjCtZP7t2cnxg&amp;ust=155317181003435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com/url?sa=i&amp;rct=j&amp;q=&amp;esrc=s&amp;source=images&amp;cd=&amp;cad=rja&amp;uact=8&amp;ved=2ahUKEwioxdH8upnhAhVIPrwKHdJnC6sQjRx6BAgBEAU&amp;url=https://xclusivejets.com/coldplay&amp;psig=AOvVaw2s8fBGn9qWlZPitAIGT9N8&amp;ust=155347163025688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google.com/url?sa=i&amp;rct=j&amp;q=&amp;esrc=s&amp;source=images&amp;cd=&amp;cad=rja&amp;uact=8&amp;ved=2ahUKEwiQ7sXmupnhAhWJwrwKHeROBmgQjRx6BAgBEAU&amp;url=https://en.wikipedia.org/wiki/United_Kingdom&amp;psig=AOvVaw1isqM-GSHanaTLPW0mHSwZ&amp;ust=15534715934315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com/url?sa=i&amp;rct=j&amp;q=&amp;esrc=s&amp;source=images&amp;cd=&amp;cad=rja&amp;uact=8&amp;ved=2ahUKEwjf3bqvu5nhAhUL9bwKHXeJC3sQjRx6BAgBEAU&amp;url=https://en.wikipedia.org/wiki/Viva_la_Vida&amp;psig=AOvVaw3WD5-IpCHPBTVsrn3_AuIz&amp;ust=155347174536127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r-PnSu5nhAhWDwbwKHdOJAIsQjRx6BAgBEAU&amp;url=https://en.wikipedia.org/wiki/Viva_la_Vida_or_Death_and_All_His_Friends&amp;psig=AOvVaw1hLktN2iBgjj4xh9ZFONTU&amp;ust=1553471807487801" TargetMode="External"/><Relationship Id="rId2" Type="http://schemas.openxmlformats.org/officeDocument/2006/relationships/hyperlink" Target="https://en.wikipedia.org/wiki/Viva_la_Vida_or_Death_and_All_His_Frien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google.com/url?sa=i&amp;rct=j&amp;q=&amp;esrc=s&amp;source=images&amp;cd=&amp;cad=rja&amp;uact=8&amp;ved=2ahUKEwirj-OG25DhAhVGxrwKHekwBysQjRx6BAgBEAU&amp;url=https://www.bbc.co.uk/music/artists/cc197bad-dc9c-440d-a5b5-d52ba2e14234&amp;psig=AOvVaw1hLo5XhZ7sqqmRev_7tC2m&amp;ust=1553170970140079" TargetMode="External"/><Relationship Id="rId4" Type="http://schemas.openxmlformats.org/officeDocument/2006/relationships/hyperlink" Target="http://www.google.com/url?sa=i&amp;rct=j&amp;q=&amp;esrc=s&amp;source=images&amp;cd=&amp;cad=rja&amp;uact=8&amp;ved=2ahUKEwiY44X52pDhAhXFXLwKHYFXAtMQjRx6BAgBEAU&amp;url=/url?sa=i&amp;rct=j&amp;q=&amp;esrc=s&amp;source=images&amp;cd=&amp;ved=&amp;url=https://en.wikipedia.org/wiki/List_of_songs_recorded_by_Coldplay&amp;psig=AOvVaw1hLo5XhZ7sqqmRev_7tC2m&amp;ust=1553170970140079&amp;psig=AOvVaw1hLo5XhZ7sqqmRev_7tC2m&amp;ust=155317097014007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&amp;esrc=s&amp;source=images&amp;cd=&amp;cad=rja&amp;uact=8&amp;ved=2ahUKEwi1raqrvJnhAhWBErwKHQePDw0QjRx6BAgBEAU&amp;url=http://aninfiniteproduction.blogspot.com/2012/01/coldplay-promotional-poster.html&amp;psig=AOvVaw2bgrwto0SsKmFz52i-HcrR&amp;ust=155347200204990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google.com/url?sa=i&amp;rct=j&amp;q=&amp;esrc=s&amp;source=images&amp;cd=&amp;ved=2ahUKEwi66M6NvJnhAhUJV7wKHYYNAdwQjRx6BAgBEAU&amp;url=https://www.facebook.com/LngLiveLife/reviews/&amp;psig=AOvVaw1wlc-_5jTrE9XQjv92RJNZ&amp;ust=155347192902841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google.com/url?sa=i&amp;rct=j&amp;q=&amp;esrc=s&amp;source=images&amp;cd=&amp;cad=rja&amp;uact=8&amp;ved=2ahUKEwiOn-zdvJnhAhVHjLwKHfqkB1cQjRx6BAgBEAU&amp;url=https://www.youtube.com/watch?v=Tmb7YIKqLeM&amp;psig=AOvVaw12H-Xxzjcw73Bqb7Qtrmow&amp;ust=155347210893103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google.com/url?sa=i&amp;rct=j&amp;q=&amp;esrc=s&amp;source=images&amp;cd=&amp;cad=rja&amp;uact=8&amp;ved=2ahUKEwjPx836vJnhAhUY97wKHSDpBcAQjRx6BAgBEAU&amp;url=http://www.consider.org/library/earlyref.htm&amp;psig=AOvVaw1iHB7Tp4IpKYIiB2GTkRj5&amp;ust=15534721604147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www.google.com/url?sa=i&amp;rct=j&amp;q=&amp;esrc=s&amp;source=images&amp;cd=&amp;cad=rja&amp;uact=8&amp;ved=2ahUKEwiY3-mUvZnhAhUV5LwKHdtHD-cQjRx6BAgBEAU&amp;url=http://www.dailyartmagazine.com/liberty-leading-the-people/&amp;psig=AOvVaw3MlrrmLM-UstvbSoP5jeKQ&amp;ust=155347220941905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google.com/url?sa=i&amp;rct=j&amp;q=&amp;esrc=s&amp;source=images&amp;cd=&amp;cad=rja&amp;uact=8&amp;ved=2ahUKEwjw8_y6vZnhAhVGybwKHWxLAEUQjRx6BAgBEAU&amp;url=https://rollingtones.bandcamp.com/album/viva-la-vida&amp;psig=AOvVaw0rIFaHn8DUwCp8JAPMYijS&amp;ust=1553472306844217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&amp;esrc=s&amp;source=images&amp;cd=&amp;cad=rja&amp;uact=8&amp;ved=2ahUKEwjr5obevZnhAhXFUrwKHWM-DpwQjRx6BAgBEAU&amp;url=http://rathergood.co.uk/coldplay-viva-la-vida/&amp;psig=AOvVaw3NF_0eadtntglizjBuRclJ&amp;ust=155347235638114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WipWzvpnhAhUR57wKHbOiDp8QjRx6BAgBEAU&amp;url=https://www.reuters.com/article/us-grammys-song/viva-la-vida-wins-grammy-for-song-of-the-year-idUSTRE5180EP20090209&amp;psig=AOvVaw2_NKuZSBBa3jT4mv6usaOe&amp;ust=1553472544292110" TargetMode="External"/><Relationship Id="rId2" Type="http://schemas.openxmlformats.org/officeDocument/2006/relationships/hyperlink" Target="https://www.google.com/url?sa=i&amp;rct=j&amp;q=&amp;esrc=s&amp;source=images&amp;cd=&amp;ved=2ahUKEwj6-sqAvpnhAhVHvrwKHQ1fC-cQjRx6BAgBEAU&amp;url=https://www.ispreview.co.uk/index.php/2018/02/uswitch-2018-awards-name-uk-best-mobile-broadband-isps.html&amp;psig=AOvVaw0d5GCSZRhoD_zu7rPoSsRt&amp;ust=15534724478234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google.com/url?sa=i&amp;rct=j&amp;q=&amp;esrc=s&amp;source=images&amp;cd=&amp;cad=rja&amp;uact=8&amp;ved=2ahUKEwijscPCvpnhAhVEOrwKHbq0DiEQjRx6BAgBEAU&amp;url=https://www.grammy.com/grammys/awards&amp;psig=AOvVaw2BWokA-Dp9tSX8ncOjplij&amp;ust=155347258999626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RmZySvpnhAhUEfLwKHZ6NCTsQjRx6BAgBEAU&amp;url=https://eil.com/shop/moreinfo.asp?catalogid=514497&amp;psig=AOvVaw0uHQ9ecba69edENzHsJuFe&amp;ust=1553472487556351" TargetMode="External"/><Relationship Id="rId2" Type="http://schemas.openxmlformats.org/officeDocument/2006/relationships/hyperlink" Target="https://www.google.com/url?sa=i&amp;rct=j&amp;q=&amp;esrc=s&amp;source=images&amp;cd=&amp;ved=2ahUKEwj6-sqAvpnhAhVHvrwKHQ1fC-cQjRx6BAgBEAU&amp;url=https://www.ispreview.co.uk/index.php/2018/02/uswitch-2018-awards-name-uk-best-mobile-broadband-isps.html&amp;psig=AOvVaw0d5GCSZRhoD_zu7rPoSsRt&amp;ust=15534724478234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google.com/url?sa=i&amp;rct=j&amp;q=&amp;esrc=s&amp;source=images&amp;cd=&amp;cad=rja&amp;uact=8&amp;ved=2ahUKEwiB6MqVv5nhAhVETLwKHbwkCyMQjRx6BAgBEAU&amp;url=https://coldplaying.com/coldplay-album-sales/&amp;psig=AOvVaw2yzq50y4ACyyVnrJigAg7J&amp;ust=155347275134708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jezcy525DhAhUIQd4KHWLrCHMQjRx6BAgBEAU&amp;url=https://egyptianstreets.com/2016/12/10/coldplay-would-love-to-play-in-egypt/&amp;psig=AOvVaw28bys34QQAO6ZewWm8wBkL&amp;ust=155317111389636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jp_u_Vv5nhAhUKE7wKHRctCgUQjRx6BAgBEAU&amp;url=http://www.maximhy.com/blog/2014/03/19/viva-la-vida-frida-kahlo-fierce-woman/&amp;psig=AOvVaw1xCkTrLCxKVBMw2Jh-6yLp&amp;ust=1553472895707255" TargetMode="External"/><Relationship Id="rId2" Type="http://schemas.openxmlformats.org/officeDocument/2006/relationships/hyperlink" Target="https://www.google.com/url?sa=i&amp;rct=j&amp;q=&amp;esrc=s&amp;source=images&amp;cd=&amp;ved=2ahUKEwj6-sqAvpnhAhVHvrwKHQ1fC-cQjRx6BAgBEAU&amp;url=https://www.ispreview.co.uk/index.php/2018/02/uswitch-2018-awards-name-uk-best-mobile-broadband-isps.html&amp;psig=AOvVaw0d5GCSZRhoD_zu7rPoSsRt&amp;ust=15534724478234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ida_Kahlo" TargetMode="External"/><Relationship Id="rId2" Type="http://schemas.openxmlformats.org/officeDocument/2006/relationships/hyperlink" Target="https://en.wikipedia.org/wiki/Mexic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s://www.google.com/url?sa=i&amp;rct=j&amp;q=&amp;esrc=s&amp;source=images&amp;cd=&amp;cad=rja&amp;uact=8&amp;ved=2ahUKEwjkz-Hpv5nhAhUHzLwKHWg_ACsQjRx6BAgBEAU&amp;url=https://www.amazon.co.uk/Frida-Kahlo-Making-Her-Self/dp/1851779604&amp;psig=AOvVaw0onA6Qmey71zPAxmbsSGRS&amp;ust=1553472941212219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y1dWRwZnhAhWLjLwKHUk2DNkQjRx6BAgBEAU&amp;url=https://apkpure.com/coldplay-viva-la-vida-song/com.cabean.coldplay.vivalavidasong&amp;psig=AOvVaw1amBAL7U03YGgQdPebWVN0&amp;ust=1553473278463281" TargetMode="External"/><Relationship Id="rId2" Type="http://schemas.openxmlformats.org/officeDocument/2006/relationships/hyperlink" Target="https://www.google.com/url?sa=i&amp;rct=j&amp;q=&amp;esrc=s&amp;source=images&amp;cd=&amp;ved=2ahUKEwj6-sqAvpnhAhVHvrwKHQ1fC-cQjRx6BAgBEAU&amp;url=https://www.ispreview.co.uk/index.php/2018/02/uswitch-2018-awards-name-uk-best-mobile-broadband-isps.html&amp;psig=AOvVaw0d5GCSZRhoD_zu7rPoSsRt&amp;ust=15534724478234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90JaowZnhAhWIgrwKHUdgBiYQjRx6BAgBEAU&amp;url=http://whisper.sh/whisper/053ac5934168284a46e443b2681f6b0a7dc12a/I-know-St-Peter-wont-call-my-name&amp;psig=AOvVaw0N0iwTMbPQQ1leTEPaMKSA&amp;ust=1553473333102327" TargetMode="External"/><Relationship Id="rId2" Type="http://schemas.openxmlformats.org/officeDocument/2006/relationships/hyperlink" Target="https://en.wikipedia.org/wiki/Saint_Pe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6-sqAvpnhAhVHvrwKHQ1fC-cQjRx6BAgBEAU&amp;url=https://www.ispreview.co.uk/index.php/2018/02/uswitch-2018-awards-name-uk-best-mobile-broadband-isps.html&amp;psig=AOvVaw0d5GCSZRhoD_zu7rPoSsRt&amp;ust=1553472447823443" TargetMode="External"/><Relationship Id="rId2" Type="http://schemas.openxmlformats.org/officeDocument/2006/relationships/hyperlink" Target="https://en.wikipedia.org/wiki/Guy_Berrym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hyperlink" Target="https://www.google.com/url?sa=i&amp;rct=j&amp;q=&amp;esrc=s&amp;source=images&amp;cd=&amp;cad=rja&amp;uact=8&amp;ved=2ahUKEwinj7bawZnhAhWCxbwKHSd1DfgQjRx6BAgBEAU&amp;url=https://en.wikipedia.org/wiki/Guy_Berryman&amp;psig=AOvVaw3_mtPg_LkmJo7OjpCNiGXD&amp;ust=1553473447508326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nlK2SwpnhAhXIjLwKHWvwAKgQjRx6BAgBEAU&amp;url=https://en.wikipedia.org/wiki/Viva_la_Vida&amp;psig=AOvVaw2cNksZ6A9hd9u4addajPCb&amp;ust=1553473533995192" TargetMode="External"/><Relationship Id="rId7" Type="http://schemas.openxmlformats.org/officeDocument/2006/relationships/image" Target="../media/image53.jpeg"/><Relationship Id="rId2" Type="http://schemas.openxmlformats.org/officeDocument/2006/relationships/hyperlink" Target="https://www.google.com/url?sa=i&amp;rct=j&amp;q=&amp;esrc=s&amp;source=images&amp;cd=&amp;ved=2ahUKEwjZy6yHwpnhAhUP9bwKHfgnA3UQjRx6BAgBEAU&amp;url=https://www.quora.com/What-is-the-song-Viva-La-Vida-by-Coldplay-about&amp;psig=AOvVaw2cNksZ6A9hd9u4addajPCb&amp;ust=15534735339951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i7radwpnhAhUJ77wKHZadAXkQjRx6BAgBEAU&amp;url=https://www.qcs.co.uk/live-like-king/&amp;psig=AOvVaw37AWnJbX7aU2wz2tIBE75-&amp;ust=1553473582756451" TargetMode="External"/><Relationship Id="rId5" Type="http://schemas.openxmlformats.org/officeDocument/2006/relationships/hyperlink" Target="https://www.google.com/url?sa=i&amp;rct=j&amp;q=&amp;esrc=s&amp;source=images&amp;cd=&amp;ved=2ahUKEwji7radwpnhAhUJ77wKHZadAXkQjRx6BAgBEAU&amp;url=https://www.qcs.co.uk/live-like-king/&amp;psig=AOvVaw37AWnJbX7aU2wz2tIBE75-&amp;ust=1553473582756451" TargetMode="Externa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jKt-qUiJfhAhUJU7wKHQJ7BpEQjRx6BAgBEAU&amp;url=https://www.steinhafels.com/merchandise/product/details/howard-miller-wingate-wall-clock-49-045055933&amp;psig=AOvVaw0GkPsUpZHjURBMNvVyaE1c&amp;ust=15533892795813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Drcm1iJfhAhVLNbwKHXAVDt4QjRx6BAgBEAU&amp;url=https://en.wikipedia.org/wiki/Yellow_(Coldplay_song)&amp;psig=AOvVaw0WeJw5XMQDjNRsplHQHD0n&amp;ust=1553389341568302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rct=j&amp;q=&amp;esrc=s&amp;source=images&amp;cd=&amp;cad=rja&amp;uact=8&amp;ved=2ahUKEwinv_qliJfhAhWLxbwKHfiLBSsQjRx6BAgBEAU&amp;url=https://www.youtube.com/watch?v=s70OsXlDD94&amp;psig=AOvVaw2B-j10RDNMvASq_4xpfbOp&amp;ust=155338931572291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hyperlink" Target="https://www.google.com/url?sa=i&amp;rct=j&amp;q=&amp;esrc=s&amp;source=images&amp;cd=&amp;cad=rja&amp;uact=8&amp;ved=2ahUKEwiqtonv4pDhAhWZyosBHefAB9YQjRx6BAgBEAU&amp;url=https://www.saturdayeveningpost.com/2012/01/ruled-world/&amp;psig=AOvVaw0O4VaLIeXpTh7WwNYpFj7j&amp;ust=15531730990584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iqtonv4pDhAhWZyosBHefAB9YQjRx6BAgBEAU&amp;url=https://www.christart.com/clipart/image/born-to-rule&amp;psig=AOvVaw0O4VaLIeXpTh7WwNYpFj7j&amp;ust=1553173099058498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google.com/url?sa=i&amp;rct=j&amp;q=&amp;esrc=s&amp;source=images&amp;cd=&amp;ved=2ahUKEwiqtonv4pDhAhWZyosBHefAB9YQjRx6BAgBEAU&amp;url=https://dumielauxepices.net/wallpaper-2891180&amp;psig=AOvVaw0O4VaLIeXpTh7WwNYpFj7j&amp;ust=155317309905849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gif"/><Relationship Id="rId2" Type="http://schemas.openxmlformats.org/officeDocument/2006/relationships/hyperlink" Target="https://www.google.com/url?sa=i&amp;rct=j&amp;q=&amp;esrc=s&amp;source=images&amp;cd=&amp;cad=rja&amp;uact=8&amp;ved=2ahUKEwiW6ML945DhAhVeyIsBHQgWAdIQjRx6BAgBEAU&amp;url=https://jantrajyotisha.com/dont-do-these-things-during-sunset/sweeping-floor-cartoon-little-boy-clipart-16-unorthodox-icon-sweep-1-9/&amp;psig=AOvVaw32V5ed1BFJqgujD46Nt9Bn&amp;ust=15531734050621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ihgPye5JDhAhVuFqYKHd0UBFUQjRx6BAgBEAU&amp;url=https://aminoapps.com/c/baldis/page/blog/sweep-sweep-gif/VEVb_mnf7u3REj57123B0bR0Rr00V6EbKG&amp;psig=AOvVaw3UQONVf_BFeqv1hRsovG6v&amp;ust=1553173475155113" TargetMode="External"/><Relationship Id="rId5" Type="http://schemas.openxmlformats.org/officeDocument/2006/relationships/image" Target="../media/image12.gif"/><Relationship Id="rId4" Type="http://schemas.openxmlformats.org/officeDocument/2006/relationships/hyperlink" Target="https://www.google.com/url?sa=i&amp;rct=j&amp;q=&amp;esrc=s&amp;source=images&amp;cd=&amp;cad=rja&amp;uact=8&amp;ved=2ahUKEwi7ts2N5JDhAhUtyosBHcpMBccQjRx6BAgBEAU&amp;url=https://tenor.com/search/sweeping-gifs&amp;psig=AOvVaw156wRzqefZAM9JTPOEllO4&amp;ust=155317343974621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oman_Kingdom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en.wikipedia.org/wiki/Roman_army" TargetMode="External"/><Relationship Id="rId2" Type="http://schemas.openxmlformats.org/officeDocument/2006/relationships/hyperlink" Target="https://www.google.com/url?sa=i&amp;rct=j&amp;q=&amp;esrc=s&amp;source=images&amp;cd=&amp;cad=rja&amp;uact=8&amp;ved=2ahUKEwjfh4OBjJfhAhXI2LwKHeEgD4kQjRx6BAgBEAU&amp;url=https://www.ebay.com/p/HaT-9021-Mounted-Roman-Cavalry-4-With-Horses-Plastic-Figures-1-32-Ship/1720872805&amp;psig=AOvVaw1DQA0IzC0NPfxfa8QQYqyv&amp;ust=15533903010369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orses_in_warfare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s://en.wikipedia.org/wiki/Roman_Empire" TargetMode="External"/><Relationship Id="rId4" Type="http://schemas.openxmlformats.org/officeDocument/2006/relationships/hyperlink" Target="https://www.google.com/url?sa=i&amp;rct=j&amp;q=&amp;esrc=s&amp;source=images&amp;cd=&amp;ved=2ahUKEwiZ_-qWjJfhAhUHEbwKHchWCXYQjRx6BAgBEAU&amp;url=https://www.toysoldiersclub.com/flc/glory-of-rome/imperial-roman-cavalry/rom123&amp;psig=AOvVaw1DQA0IzC0NPfxfa8QQYqyv&amp;ust=1553390301036954" TargetMode="External"/><Relationship Id="rId9" Type="http://schemas.openxmlformats.org/officeDocument/2006/relationships/hyperlink" Target="https://en.wikipedia.org/wiki/Roman_Republi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urbandictionary.com/define.php?term=monarch" TargetMode="External"/><Relationship Id="rId7" Type="http://schemas.openxmlformats.org/officeDocument/2006/relationships/hyperlink" Target="http://www.google.com/url?sa=i&amp;rct=j&amp;q=&amp;esrc=s&amp;source=images&amp;cd=&amp;cad=rja&amp;uact=8&amp;ved=2ahUKEwixjJ-OjpfhAhXJTLwKHV2_DHoQjRx6BAgBEAU&amp;url=http://secondbaptistchurchlafayette.com/long-live-the-king/&amp;psig=AOvVaw2YFtNRfPvxogtirpeWgkcG&amp;ust=1553390871801549" TargetMode="External"/><Relationship Id="rId2" Type="http://schemas.openxmlformats.org/officeDocument/2006/relationships/hyperlink" Target="https://www.urbandictionary.com/define.php?term=Long%20live%20the%20K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s://www.google.com/url?sa=i&amp;rct=j&amp;q=&amp;esrc=s&amp;source=images&amp;cd=&amp;cad=rja&amp;uact=8&amp;ved=2ahUKEwjPk53zjZfhAhUF7bwKHQdDBMYQjRx6BAgBEAU&amp;url=https://www.reddit.com/r/TheRealmOfMianite/comments/2whbhc/redditors_exclusive_whispers_of_andor_steve/&amp;psig=AOvVaw1li2KU6sfPcYvoMuofbaOM&amp;ust=1553390816196245" TargetMode="External"/><Relationship Id="rId4" Type="http://schemas.openxmlformats.org/officeDocument/2006/relationships/hyperlink" Target="https://www.urbandictionary.com/define.php?term=monarch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B1C52E-3F8E-4DD8-B117-730DA3B55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800" b="1" dirty="0" smtClean="0"/>
              <a:t>Viva La Vida</a:t>
            </a:r>
            <a:endParaRPr lang="en-US" sz="68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9E1EBE-0DD4-4294-9D21-73B3E0CC45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Lydia </a:t>
            </a:r>
            <a:r>
              <a:rPr lang="en-US" dirty="0"/>
              <a:t>Kang</a:t>
            </a:r>
          </a:p>
        </p:txBody>
      </p:sp>
    </p:spTree>
    <p:extLst>
      <p:ext uri="{BB962C8B-B14F-4D97-AF65-F5344CB8AC3E}">
        <p14:creationId xmlns:p14="http://schemas.microsoft.com/office/powerpoint/2010/main" val="59738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Pillars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pillars of s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798" y="2127739"/>
            <a:ext cx="2543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illars of s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99" y="2127739"/>
            <a:ext cx="4381500" cy="371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illar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5" y="1966547"/>
            <a:ext cx="3622430" cy="41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2515" y="6098931"/>
            <a:ext cx="738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children built the </a:t>
            </a:r>
            <a:r>
              <a:rPr lang="en-US" dirty="0" smtClean="0">
                <a:solidFill>
                  <a:srgbClr val="FF0000"/>
                </a:solidFill>
              </a:rPr>
              <a:t>pillars</a:t>
            </a:r>
            <a:r>
              <a:rPr lang="en-US" dirty="0" smtClean="0"/>
              <a:t> of sand on the beach.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5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Missionaries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missionar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36" y="1712422"/>
            <a:ext cx="665797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issionari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712422"/>
            <a:ext cx="5814402" cy="43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785" y="6189785"/>
            <a:ext cx="781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missionaries were in Africa to help the hungry children.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0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Shattered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shattere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21034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hattere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6700" y="-19510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shattere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19100" y="-17986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shattere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0" y="-16462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shattere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23900" y="-14938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Image result for shattere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67253"/>
            <a:ext cx="3367454" cy="436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shattere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38" y="1767255"/>
            <a:ext cx="2812318" cy="43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mage result for shattered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4" y="1767254"/>
            <a:ext cx="4703884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500" y="6148755"/>
            <a:ext cx="721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glass was</a:t>
            </a:r>
            <a:r>
              <a:rPr lang="en-US" dirty="0" smtClean="0">
                <a:solidFill>
                  <a:srgbClr val="FF0000"/>
                </a:solidFill>
              </a:rPr>
              <a:t> shattered </a:t>
            </a:r>
            <a:r>
              <a:rPr lang="en-US" dirty="0" smtClean="0"/>
              <a:t>into small pieces.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4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Wicked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wick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3" y="1677255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icke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44" y="1677254"/>
            <a:ext cx="42862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evil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10" y="1677254"/>
            <a:ext cx="4162197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13" y="6154615"/>
            <a:ext cx="669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 was wicked for she was a witch.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2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Protagonist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1838" y="6084277"/>
            <a:ext cx="1068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</a:t>
            </a:r>
            <a:r>
              <a:rPr lang="en-US" dirty="0" smtClean="0">
                <a:solidFill>
                  <a:srgbClr val="FF0000"/>
                </a:solidFill>
              </a:rPr>
              <a:t> protagonist </a:t>
            </a:r>
            <a:r>
              <a:rPr lang="en-US" dirty="0" smtClean="0"/>
              <a:t>of the book is Sherlock Holmes because he is the major character. </a:t>
            </a:r>
            <a:endParaRPr 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467206" y="3244334"/>
            <a:ext cx="1257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protagonist</a:t>
            </a:r>
          </a:p>
        </p:txBody>
      </p:sp>
      <p:pic>
        <p:nvPicPr>
          <p:cNvPr id="8198" name="Picture 6" descr="Image result for protagon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37" y="1422915"/>
            <a:ext cx="77914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6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viva la vi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6" y="1703452"/>
            <a:ext cx="3100807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viva la vid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55" y="1703452"/>
            <a:ext cx="3541034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ldplay - Viva la Vi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03" y="1703453"/>
            <a:ext cx="4282751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40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Q: What nationality is the band Coldplay?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Image result for coldpl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9" y="2365131"/>
            <a:ext cx="6216161" cy="33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2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A: British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218" name="Picture 2" descr="Image result for britis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29" y="3092816"/>
            <a:ext cx="4477971" cy="223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82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Q: Which Album was Viva La Vida on?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 descr="Image result for viva la vida coldpl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62" y="2459282"/>
            <a:ext cx="6260123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0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A: Fourth </a:t>
            </a:r>
            <a:r>
              <a:rPr lang="en-US" dirty="0"/>
              <a:t>album, </a:t>
            </a:r>
            <a:r>
              <a:rPr lang="en-US" i="1" u="sng" dirty="0">
                <a:hlinkClick r:id="rId2" tooltip="Viva la Vida or Death and All His Friends"/>
              </a:rPr>
              <a:t>Viva la Vida or Death and All His Friends</a:t>
            </a:r>
            <a:r>
              <a:rPr lang="en-US" dirty="0"/>
              <a:t> (2008)</a:t>
            </a:r>
          </a:p>
          <a:p>
            <a:endParaRPr lang="en-US" dirty="0"/>
          </a:p>
        </p:txBody>
      </p:sp>
      <p:pic>
        <p:nvPicPr>
          <p:cNvPr id="12290" name="Picture 2" descr="Image result for Fourth album, Viva la Vida or Death and All His Friend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54" y="2435468"/>
            <a:ext cx="8405446" cy="37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Who?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upload.wikimedia.org/wikipedia/commons/c/cc/Will_Champion_-_Viva_la_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6913"/>
            <a:ext cx="3124200" cy="484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1/Chris-Martin-BBC-live.jpg/1024px-Chris-Martin-BBC-l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71" y="1436912"/>
            <a:ext cx="3788229" cy="484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coldplay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4300" y="-762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coldplay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66700" y="-6096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coldplay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19100" y="-4572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Image result for coldplay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0" y="-304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 result for coldpla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82" y="1436913"/>
            <a:ext cx="6205050" cy="484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05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Q: What does Viva La Vida mean in Spanish?</a:t>
            </a:r>
            <a:endParaRPr lang="en-US" dirty="0"/>
          </a:p>
          <a:p>
            <a:endParaRPr lang="en-US" dirty="0"/>
          </a:p>
        </p:txBody>
      </p:sp>
      <p:pic>
        <p:nvPicPr>
          <p:cNvPr id="14338" name="Picture 2" descr="Image result for viva la vida coldplay mean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38" y="2278063"/>
            <a:ext cx="5468816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7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A:</a:t>
            </a:r>
            <a:r>
              <a:rPr lang="en-US" dirty="0"/>
              <a:t>"Long Live Life" or simply "Live Life". </a:t>
            </a:r>
          </a:p>
        </p:txBody>
      </p:sp>
      <p:pic>
        <p:nvPicPr>
          <p:cNvPr id="13314" name="Picture 2" descr="Image result for &quot;Long Live Lif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46" y="2477353"/>
            <a:ext cx="4381500" cy="34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2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Q: What kind of reference does the lyric to the song contain?</a:t>
            </a:r>
            <a:endParaRPr lang="en-US" dirty="0"/>
          </a:p>
        </p:txBody>
      </p:sp>
      <p:pic>
        <p:nvPicPr>
          <p:cNvPr id="15362" name="Picture 2" descr="Image result for viva la vida coldplay lyric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30" y="2477354"/>
            <a:ext cx="7791450" cy="368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47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A: Historical </a:t>
            </a:r>
            <a:r>
              <a:rPr lang="en-US" dirty="0"/>
              <a:t>and Christian references</a:t>
            </a:r>
          </a:p>
        </p:txBody>
      </p:sp>
      <p:pic>
        <p:nvPicPr>
          <p:cNvPr id="16386" name="Picture 2" descr="Image result for Christian referenc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36" y="2520236"/>
            <a:ext cx="4671402" cy="30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historical references viva la vi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3" y="2520236"/>
            <a:ext cx="4712678" cy="30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5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Q:When was the song released?</a:t>
            </a:r>
            <a:endParaRPr lang="en-US" dirty="0"/>
          </a:p>
        </p:txBody>
      </p:sp>
      <p:pic>
        <p:nvPicPr>
          <p:cNvPr id="17410" name="Picture 2" descr="Image result for viva la vida release dat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21" y="2380640"/>
            <a:ext cx="4381500" cy="38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62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A: 13 </a:t>
            </a:r>
            <a:r>
              <a:rPr lang="en-US" dirty="0"/>
              <a:t>June 2008</a:t>
            </a:r>
          </a:p>
        </p:txBody>
      </p:sp>
      <p:pic>
        <p:nvPicPr>
          <p:cNvPr id="18434" name="Picture 2" descr="Image result for viva la vida release date 13 June 20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06" y="2277208"/>
            <a:ext cx="7791450" cy="393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04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Q:What kind of award did the song win?</a:t>
            </a:r>
            <a:endParaRPr lang="en-US" dirty="0"/>
          </a:p>
        </p:txBody>
      </p:sp>
      <p:sp>
        <p:nvSpPr>
          <p:cNvPr id="4" name="AutoShape 2" descr="Image result for awar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21034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war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6700" y="-19510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awar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19100" y="-17986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Image result for Grammy Award for Song of the Year viva la vid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29" y="2278063"/>
            <a:ext cx="4286250" cy="391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2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A:Grammy Award</a:t>
            </a:r>
            <a:endParaRPr lang="en-US" dirty="0"/>
          </a:p>
        </p:txBody>
      </p:sp>
      <p:pic>
        <p:nvPicPr>
          <p:cNvPr id="20484" name="Picture 4" descr="Image result for Grammy Awar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29" y="2278063"/>
            <a:ext cx="83439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27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Q: How many copies did the song sell worldwide by 2014?</a:t>
            </a:r>
            <a:endParaRPr lang="en-US" dirty="0"/>
          </a:p>
        </p:txBody>
      </p:sp>
      <p:sp>
        <p:nvSpPr>
          <p:cNvPr id="4" name="AutoShape 2" descr="Image result for awar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21034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war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6700" y="-19510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awar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19100" y="-17986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Image result for viva la vida awar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84" y="2430463"/>
            <a:ext cx="4762500" cy="401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9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A: 7.1 </a:t>
            </a:r>
            <a:r>
              <a:rPr lang="en-US" dirty="0"/>
              <a:t>million copies worldwide by 2014</a:t>
            </a:r>
          </a:p>
        </p:txBody>
      </p:sp>
      <p:pic>
        <p:nvPicPr>
          <p:cNvPr id="21506" name="Picture 2" descr="Image result for copies sold viva la vi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91" y="2278063"/>
            <a:ext cx="65722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7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oldpl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09" y="653143"/>
            <a:ext cx="9638523" cy="558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76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Q: Who is the artist that the “Viva la Vida” painting is from?</a:t>
            </a:r>
            <a:endParaRPr lang="en-US" dirty="0"/>
          </a:p>
        </p:txBody>
      </p:sp>
      <p:sp>
        <p:nvSpPr>
          <p:cNvPr id="4" name="AutoShape 2" descr="Image result for awar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21034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war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6700" y="-19510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awar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19100" y="-17986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Image result for viva la vida painting by frida kahl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29" y="2278063"/>
            <a:ext cx="58388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00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A: </a:t>
            </a:r>
            <a:r>
              <a:rPr lang="en-US" dirty="0"/>
              <a:t>20th-century </a:t>
            </a:r>
            <a:r>
              <a:rPr lang="en-US" u="sng" dirty="0">
                <a:hlinkClick r:id="rId2" tooltip="Mexico"/>
              </a:rPr>
              <a:t>Mexican</a:t>
            </a:r>
            <a:r>
              <a:rPr lang="en-US" dirty="0"/>
              <a:t> artist </a:t>
            </a:r>
            <a:r>
              <a:rPr lang="en-US" u="sng" dirty="0">
                <a:hlinkClick r:id="rId3" tooltip="Frida Kahlo"/>
              </a:rPr>
              <a:t>Frida Kahlo</a:t>
            </a:r>
            <a:r>
              <a:rPr lang="en-US" dirty="0"/>
              <a:t>.</a:t>
            </a:r>
          </a:p>
        </p:txBody>
      </p:sp>
      <p:pic>
        <p:nvPicPr>
          <p:cNvPr id="24578" name="Picture 2" descr="Image result for Frida Kahl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06" y="2614612"/>
            <a:ext cx="2476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3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Q: What does the protagonist say?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utoShape 2" descr="Image result for awar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21034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war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6700" y="-19510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awar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19100" y="-17986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 descr="Image result for protagonist of viva la vid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2178416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0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A: </a:t>
            </a:r>
            <a:r>
              <a:rPr lang="en-US" dirty="0"/>
              <a:t>I know </a:t>
            </a:r>
            <a:r>
              <a:rPr lang="en-US" u="sng" dirty="0">
                <a:hlinkClick r:id="rId2" tooltip="Saint Peter"/>
              </a:rPr>
              <a:t>Saint Peter</a:t>
            </a:r>
            <a:r>
              <a:rPr lang="en-US" dirty="0"/>
              <a:t> won't call my name</a:t>
            </a:r>
          </a:p>
        </p:txBody>
      </p:sp>
      <p:pic>
        <p:nvPicPr>
          <p:cNvPr id="26626" name="Picture 2" descr="Image result for I know Saint Peter won't call my na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05" y="2278063"/>
            <a:ext cx="3048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12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Q: According to the bass </a:t>
            </a:r>
            <a:r>
              <a:rPr lang="en-US" dirty="0"/>
              <a:t>guitarist </a:t>
            </a:r>
            <a:r>
              <a:rPr lang="en-US" u="sng" dirty="0">
                <a:hlinkClick r:id="rId2" tooltip="Guy Berryman"/>
              </a:rPr>
              <a:t>Guy Berryman</a:t>
            </a:r>
            <a:r>
              <a:rPr lang="en-US" dirty="0"/>
              <a:t> </a:t>
            </a:r>
            <a:r>
              <a:rPr lang="en-US" dirty="0" smtClean="0"/>
              <a:t>, what is the song about?</a:t>
            </a:r>
            <a:endParaRPr lang="en-US" dirty="0"/>
          </a:p>
        </p:txBody>
      </p:sp>
      <p:sp>
        <p:nvSpPr>
          <p:cNvPr id="4" name="AutoShape 2" descr="Image result for award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21034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ward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66700" y="-19510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award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19100" y="-17986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Image result for Guy Berryma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37" y="2934555"/>
            <a:ext cx="4695825" cy="331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12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La Vida Game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A: </a:t>
            </a:r>
            <a:r>
              <a:rPr lang="en-US" dirty="0"/>
              <a:t>It's a </a:t>
            </a:r>
            <a:r>
              <a:rPr lang="en-US" dirty="0" smtClean="0"/>
              <a:t>story </a:t>
            </a:r>
            <a:r>
              <a:rPr lang="en-US" dirty="0"/>
              <a:t>about a king who's lost his </a:t>
            </a:r>
            <a:r>
              <a:rPr lang="en-US" dirty="0" smtClean="0"/>
              <a:t>kingdom</a:t>
            </a:r>
            <a:endParaRPr lang="en-US" dirty="0"/>
          </a:p>
        </p:txBody>
      </p:sp>
      <p:sp>
        <p:nvSpPr>
          <p:cNvPr id="4" name="AutoShape 2" descr="Image result for a king who's lost his kingdom viva la vid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2103438"/>
            <a:ext cx="55435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 king who's lost his kingdom viva la vid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6700" y="-1951038"/>
            <a:ext cx="55435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a king who's lost his kingdom viva la vid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19100" y="-1798638"/>
            <a:ext cx="55435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0" name="Picture 8" descr="Image result for a king who's lost his kingdom viva la vid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87" y="2582863"/>
            <a:ext cx="3317263" cy="331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Image result for a kin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14300" y="-2103438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4" name="Picture 12" descr="Image result for a ki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36" y="2710290"/>
            <a:ext cx="3062409" cy="306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27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List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ule </a:t>
            </a:r>
            <a:r>
              <a:rPr lang="en-US" dirty="0"/>
              <a:t>the world, </a:t>
            </a:r>
            <a:endParaRPr lang="en-US" dirty="0" smtClean="0"/>
          </a:p>
          <a:p>
            <a:r>
              <a:rPr lang="en-US" dirty="0" smtClean="0"/>
              <a:t>Sweep</a:t>
            </a:r>
          </a:p>
          <a:p>
            <a:r>
              <a:rPr lang="en-US" dirty="0" smtClean="0"/>
              <a:t>Roman Cavalry</a:t>
            </a:r>
          </a:p>
          <a:p>
            <a:r>
              <a:rPr lang="en-US" dirty="0" smtClean="0"/>
              <a:t>Long </a:t>
            </a:r>
            <a:r>
              <a:rPr lang="en-US" dirty="0"/>
              <a:t>live the </a:t>
            </a:r>
            <a:r>
              <a:rPr lang="en-US" dirty="0" smtClean="0"/>
              <a:t>king</a:t>
            </a:r>
          </a:p>
          <a:p>
            <a:r>
              <a:rPr lang="en-US" dirty="0" smtClean="0"/>
              <a:t>Pillars</a:t>
            </a:r>
          </a:p>
          <a:p>
            <a:r>
              <a:rPr lang="en-US" dirty="0" smtClean="0"/>
              <a:t>Missionaries</a:t>
            </a:r>
          </a:p>
          <a:p>
            <a:r>
              <a:rPr lang="en-US" dirty="0" smtClean="0"/>
              <a:t>Shattered</a:t>
            </a:r>
          </a:p>
          <a:p>
            <a:r>
              <a:rPr lang="en-US" dirty="0" smtClean="0"/>
              <a:t>Wicked</a:t>
            </a:r>
          </a:p>
          <a:p>
            <a:r>
              <a:rPr lang="en-US" dirty="0" smtClean="0"/>
              <a:t>Revolutionaries</a:t>
            </a:r>
          </a:p>
          <a:p>
            <a:r>
              <a:rPr lang="en-US" dirty="0" smtClean="0"/>
              <a:t>Protagonist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Coldplay Greatest Hits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Clocks</a:t>
            </a:r>
          </a:p>
          <a:p>
            <a:r>
              <a:rPr lang="en-US" dirty="0" smtClean="0"/>
              <a:t>The Scientist</a:t>
            </a:r>
          </a:p>
          <a:p>
            <a:r>
              <a:rPr lang="en-US" dirty="0" smtClean="0"/>
              <a:t>Yellow</a:t>
            </a:r>
          </a:p>
          <a:p>
            <a:r>
              <a:rPr lang="en-US" dirty="0" smtClean="0"/>
              <a:t>Fix You</a:t>
            </a:r>
          </a:p>
          <a:p>
            <a:r>
              <a:rPr lang="en-US" dirty="0" smtClean="0"/>
              <a:t>Paradise</a:t>
            </a:r>
          </a:p>
          <a:p>
            <a:r>
              <a:rPr lang="en-US" dirty="0" smtClean="0"/>
              <a:t>Hymn For The Weekend</a:t>
            </a:r>
          </a:p>
          <a:p>
            <a:r>
              <a:rPr lang="en-US" dirty="0" smtClean="0"/>
              <a:t>Trouble</a:t>
            </a:r>
          </a:p>
          <a:p>
            <a:r>
              <a:rPr lang="en-US" dirty="0" smtClean="0"/>
              <a:t>Magic</a:t>
            </a:r>
          </a:p>
          <a:p>
            <a:r>
              <a:rPr lang="en-US" dirty="0" smtClean="0"/>
              <a:t>Adventure of a Lifetime</a:t>
            </a:r>
          </a:p>
          <a:p>
            <a:r>
              <a:rPr lang="en-US" dirty="0" smtClean="0"/>
              <a:t>A Sky Full of Stars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clock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798" y="386861"/>
            <a:ext cx="3906470" cy="30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 scientis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98" y="3637939"/>
            <a:ext cx="5225786" cy="29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yellow coldpla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98" y="1061304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000" dirty="0" smtClean="0"/>
          </a:p>
          <a:p>
            <a:pPr marL="0" indent="0" algn="ctr">
              <a:buNone/>
            </a:pPr>
            <a:r>
              <a:rPr lang="en-US" sz="7000" dirty="0" smtClean="0"/>
              <a:t>Vocabulary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39742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the World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Image result for rule the worl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5" y="1492897"/>
            <a:ext cx="4211152" cy="48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88" y="1742104"/>
            <a:ext cx="2952750" cy="448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04" y="1737048"/>
            <a:ext cx="2524125" cy="43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779" y="6158204"/>
            <a:ext cx="945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Hitler wanted to </a:t>
            </a:r>
            <a:r>
              <a:rPr lang="en-US" dirty="0" smtClean="0">
                <a:solidFill>
                  <a:srgbClr val="FF0000"/>
                </a:solidFill>
              </a:rPr>
              <a:t>rule the world </a:t>
            </a:r>
            <a:r>
              <a:rPr lang="en-US" dirty="0" smtClean="0"/>
              <a:t>by being an evil dictator.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8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Sweep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swee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4" y="1647468"/>
            <a:ext cx="36766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weep 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16" y="1716833"/>
            <a:ext cx="2484340" cy="44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weep 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19" y="1959429"/>
            <a:ext cx="4452652" cy="390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3812" y="6028969"/>
            <a:ext cx="922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 </a:t>
            </a:r>
            <a:r>
              <a:rPr lang="en-US" dirty="0" smtClean="0">
                <a:solidFill>
                  <a:srgbClr val="FF0000"/>
                </a:solidFill>
              </a:rPr>
              <a:t>sweeps</a:t>
            </a:r>
            <a:r>
              <a:rPr lang="en-US" dirty="0" smtClean="0"/>
              <a:t> the streets everyday because the streets are full of dust.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5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Cavalry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roman caval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3" y="1770820"/>
            <a:ext cx="5695950" cy="40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oman cavalr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77" y="1770820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045" y="6038020"/>
            <a:ext cx="1144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Roman cavalry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refers </a:t>
            </a:r>
            <a:r>
              <a:rPr lang="en-US" dirty="0"/>
              <a:t>to the </a:t>
            </a:r>
            <a:r>
              <a:rPr lang="en-US" dirty="0">
                <a:hlinkClick r:id="rId6" tooltip="Horses in warfare"/>
              </a:rPr>
              <a:t>horse-mounted forces</a:t>
            </a:r>
            <a:r>
              <a:rPr lang="en-US" dirty="0"/>
              <a:t> of the </a:t>
            </a:r>
            <a:r>
              <a:rPr lang="en-US" dirty="0">
                <a:hlinkClick r:id="rId7" tooltip="Roman army"/>
              </a:rPr>
              <a:t>Roman army</a:t>
            </a:r>
            <a:r>
              <a:rPr lang="en-US" dirty="0"/>
              <a:t> throughout the </a:t>
            </a:r>
            <a:r>
              <a:rPr lang="en-US" dirty="0">
                <a:hlinkClick r:id="rId8" tooltip="Roman Kingdom"/>
              </a:rPr>
              <a:t>Regal</a:t>
            </a:r>
            <a:r>
              <a:rPr lang="en-US" dirty="0"/>
              <a:t>, </a:t>
            </a:r>
            <a:r>
              <a:rPr lang="en-US" dirty="0">
                <a:hlinkClick r:id="rId9" tooltip="Roman Republic"/>
              </a:rPr>
              <a:t>Republican</a:t>
            </a:r>
            <a:r>
              <a:rPr lang="en-US" dirty="0"/>
              <a:t>, and </a:t>
            </a:r>
            <a:r>
              <a:rPr lang="en-US" dirty="0">
                <a:hlinkClick r:id="rId10" tooltip="Roman Empire"/>
              </a:rPr>
              <a:t>Imperial</a:t>
            </a:r>
            <a:r>
              <a:rPr lang="en-US" dirty="0"/>
              <a:t> eras. </a:t>
            </a:r>
          </a:p>
        </p:txBody>
      </p:sp>
    </p:spTree>
    <p:extLst>
      <p:ext uri="{BB962C8B-B14F-4D97-AF65-F5344CB8AC3E}">
        <p14:creationId xmlns:p14="http://schemas.microsoft.com/office/powerpoint/2010/main" val="401267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Live The King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"</a:t>
            </a:r>
            <a:r>
              <a:rPr lang="en-US" dirty="0">
                <a:hlinkClick r:id="rId2"/>
              </a:rPr>
              <a:t>Long live the King</a:t>
            </a:r>
            <a:r>
              <a:rPr lang="en-US" dirty="0"/>
              <a:t>!" refers to the heir who immediately succeeds to a throne upon the death of the preceding </a:t>
            </a:r>
            <a:r>
              <a:rPr lang="en-US" dirty="0">
                <a:hlinkClick r:id="rId3"/>
              </a:rPr>
              <a:t>monarch</a:t>
            </a:r>
            <a:r>
              <a:rPr lang="en-US" dirty="0"/>
              <a:t>. Meaning the </a:t>
            </a:r>
            <a:r>
              <a:rPr lang="en-US" dirty="0">
                <a:hlinkClick r:id="rId4"/>
              </a:rPr>
              <a:t>monarchy</a:t>
            </a:r>
            <a:r>
              <a:rPr lang="en-US" dirty="0"/>
              <a:t> never dies even when the King does.</a:t>
            </a:r>
          </a:p>
          <a:p>
            <a:endParaRPr lang="en-US" dirty="0"/>
          </a:p>
        </p:txBody>
      </p:sp>
      <p:pic>
        <p:nvPicPr>
          <p:cNvPr id="3074" name="Picture 2" descr="Image result for long live the king meaning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9" y="1481259"/>
            <a:ext cx="4762500" cy="30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ong live the ki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21" y="226524"/>
            <a:ext cx="65722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54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</TotalTime>
  <Words>483</Words>
  <Application>Microsoft Office PowerPoint</Application>
  <PresentationFormat>사용자 지정</PresentationFormat>
  <Paragraphs>95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Viva La Vida</vt:lpstr>
      <vt:lpstr>Guess Who?</vt:lpstr>
      <vt:lpstr>PowerPoint 프레젠테이션</vt:lpstr>
      <vt:lpstr>Coldplay Greatest Hits</vt:lpstr>
      <vt:lpstr>PowerPoint 프레젠테이션</vt:lpstr>
      <vt:lpstr>Rule the World</vt:lpstr>
      <vt:lpstr>Sweep</vt:lpstr>
      <vt:lpstr>Roman Cavalry</vt:lpstr>
      <vt:lpstr>Long Live The King</vt:lpstr>
      <vt:lpstr>Pillars</vt:lpstr>
      <vt:lpstr>Missionaries</vt:lpstr>
      <vt:lpstr>Shattered</vt:lpstr>
      <vt:lpstr>Wicked</vt:lpstr>
      <vt:lpstr>Protagonist</vt:lpstr>
      <vt:lpstr>Viva La Vida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Viva La Vida Game </vt:lpstr>
      <vt:lpstr>Vocabulary List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Stars</dc:title>
  <dc:creator>kang kiyoung</dc:creator>
  <cp:lastModifiedBy>Registered User</cp:lastModifiedBy>
  <cp:revision>167</cp:revision>
  <dcterms:created xsi:type="dcterms:W3CDTF">2019-03-02T14:25:36Z</dcterms:created>
  <dcterms:modified xsi:type="dcterms:W3CDTF">2019-03-24T00:44:18Z</dcterms:modified>
</cp:coreProperties>
</file>