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3" r:id="rId2"/>
    <p:sldId id="265" r:id="rId3"/>
    <p:sldId id="264" r:id="rId4"/>
    <p:sldId id="266" r:id="rId5"/>
    <p:sldId id="268" r:id="rId6"/>
    <p:sldId id="267" r:id="rId7"/>
  </p:sldIdLst>
  <p:sldSz cx="9144000" cy="6858000" type="screen4x3"/>
  <p:notesSz cx="6858000" cy="9144000"/>
  <p:photoAlbum layout="4pic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55" autoAdjust="0"/>
    <p:restoredTop sz="94678" autoAdjust="0"/>
  </p:normalViewPr>
  <p:slideViewPr>
    <p:cSldViewPr>
      <p:cViewPr varScale="1">
        <p:scale>
          <a:sx n="108" d="100"/>
          <a:sy n="108" d="100"/>
        </p:scale>
        <p:origin x="-6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687C-FBE0-4F52-A494-5C7232BD396D}" type="datetimeFigureOut">
              <a:rPr lang="ko-KR" altLang="en-US" smtClean="0"/>
              <a:pPr/>
              <a:t>2019-04-16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6A53-DA94-4282-8D75-A5FE647278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687C-FBE0-4F52-A494-5C7232BD396D}" type="datetimeFigureOut">
              <a:rPr lang="ko-KR" altLang="en-US" smtClean="0"/>
              <a:pPr/>
              <a:t>2019-04-16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6A53-DA94-4282-8D75-A5FE647278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687C-FBE0-4F52-A494-5C7232BD396D}" type="datetimeFigureOut">
              <a:rPr lang="ko-KR" altLang="en-US" smtClean="0"/>
              <a:pPr/>
              <a:t>2019-04-16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6A53-DA94-4282-8D75-A5FE647278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687C-FBE0-4F52-A494-5C7232BD396D}" type="datetimeFigureOut">
              <a:rPr lang="ko-KR" altLang="en-US" smtClean="0"/>
              <a:pPr/>
              <a:t>2019-04-16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6A53-DA94-4282-8D75-A5FE647278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687C-FBE0-4F52-A494-5C7232BD396D}" type="datetimeFigureOut">
              <a:rPr lang="ko-KR" altLang="en-US" smtClean="0"/>
              <a:pPr/>
              <a:t>2019-04-16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6A53-DA94-4282-8D75-A5FE647278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687C-FBE0-4F52-A494-5C7232BD396D}" type="datetimeFigureOut">
              <a:rPr lang="ko-KR" altLang="en-US" smtClean="0"/>
              <a:pPr/>
              <a:t>2019-04-16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6A53-DA94-4282-8D75-A5FE647278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687C-FBE0-4F52-A494-5C7232BD396D}" type="datetimeFigureOut">
              <a:rPr lang="ko-KR" altLang="en-US" smtClean="0"/>
              <a:pPr/>
              <a:t>2019-04-16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6A53-DA94-4282-8D75-A5FE647278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687C-FBE0-4F52-A494-5C7232BD396D}" type="datetimeFigureOut">
              <a:rPr lang="ko-KR" altLang="en-US" smtClean="0"/>
              <a:pPr/>
              <a:t>2019-04-16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6A53-DA94-4282-8D75-A5FE647278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687C-FBE0-4F52-A494-5C7232BD396D}" type="datetimeFigureOut">
              <a:rPr lang="ko-KR" altLang="en-US" smtClean="0"/>
              <a:pPr/>
              <a:t>2019-04-16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6A53-DA94-4282-8D75-A5FE647278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687C-FBE0-4F52-A494-5C7232BD396D}" type="datetimeFigureOut">
              <a:rPr lang="ko-KR" altLang="en-US" smtClean="0"/>
              <a:pPr/>
              <a:t>2019-04-16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6A53-DA94-4282-8D75-A5FE647278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687C-FBE0-4F52-A494-5C7232BD396D}" type="datetimeFigureOut">
              <a:rPr lang="ko-KR" altLang="en-US" smtClean="0"/>
              <a:pPr/>
              <a:t>2019-04-16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6A53-DA94-4282-8D75-A5FE647278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F687C-FBE0-4F52-A494-5C7232BD396D}" type="datetimeFigureOut">
              <a:rPr lang="ko-KR" altLang="en-US" smtClean="0"/>
              <a:pPr/>
              <a:t>2019-04-16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A6A53-DA94-4282-8D75-A5FE647278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Cha\Desktop\2019-04-16_Untitled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MotleyFool-TMOT-ea9b78d5-chocolates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861048"/>
            <a:ext cx="3960440" cy="2448272"/>
          </a:xfrm>
          <a:prstGeom prst="rect">
            <a:avLst/>
          </a:prstGeom>
        </p:spPr>
      </p:pic>
      <p:pic>
        <p:nvPicPr>
          <p:cNvPr id="8" name="그림 7" descr="kisspng-gummy-bear-gummi-candy-lollipop-haribo-5b23323410ed38.90832381152903326806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861048"/>
            <a:ext cx="3960440" cy="2543944"/>
          </a:xfrm>
          <a:prstGeom prst="rect">
            <a:avLst/>
          </a:prstGeom>
        </p:spPr>
      </p:pic>
      <p:pic>
        <p:nvPicPr>
          <p:cNvPr id="12" name="그림 11" descr="thumb-3707079643_jSnVksFD_7207facd6c6d264c38d957a6fee76747a478bf58_600x4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692696"/>
            <a:ext cx="3960440" cy="2736304"/>
          </a:xfrm>
          <a:prstGeom prst="rect">
            <a:avLst/>
          </a:prstGeom>
        </p:spPr>
      </p:pic>
      <p:pic>
        <p:nvPicPr>
          <p:cNvPr id="14" name="그림 13" descr="Strawberry-Shortcake-Cupcakes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692696"/>
            <a:ext cx="3888432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wrap around a fing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60648"/>
            <a:ext cx="7992888" cy="4824536"/>
          </a:xfrm>
          <a:prstGeom prst="rect">
            <a:avLst/>
          </a:prstGeom>
        </p:spPr>
      </p:pic>
      <p:sp>
        <p:nvSpPr>
          <p:cNvPr id="4" name="직사각형 3"/>
          <p:cNvSpPr/>
          <p:nvPr isPhoto="1"/>
        </p:nvSpPr>
        <p:spPr>
          <a:xfrm>
            <a:off x="575048" y="5157192"/>
            <a:ext cx="8568952" cy="936104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en-US" altLang="ko-KR" sz="2700" dirty="0" smtClean="0"/>
              <a:t>She </a:t>
            </a:r>
            <a:r>
              <a:rPr lang="en-US" altLang="ko-K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 </a:t>
            </a:r>
            <a:r>
              <a:rPr lang="en-US" altLang="ko-KR" sz="2700" dirty="0" smtClean="0"/>
              <a:t>him</a:t>
            </a:r>
            <a:r>
              <a:rPr lang="en-US" altLang="ko-KR" sz="2700" b="1" dirty="0" smtClean="0"/>
              <a:t> </a:t>
            </a:r>
            <a:r>
              <a:rPr lang="en-US" altLang="ko-K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wrap around her </a:t>
            </a:r>
            <a:r>
              <a:rPr lang="en-US" altLang="ko-KR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 finger</a:t>
            </a:r>
            <a:r>
              <a:rPr lang="en-US" altLang="ko-KR" sz="2700" b="1" dirty="0" smtClean="0"/>
              <a:t>.    </a:t>
            </a:r>
            <a:endParaRPr lang="ko-KR" altLang="en-US" sz="27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95536" y="1844824"/>
            <a:ext cx="4320480" cy="1143000"/>
          </a:xfrm>
        </p:spPr>
        <p:txBody>
          <a:bodyPr/>
          <a:lstStyle/>
          <a:p>
            <a:r>
              <a:rPr lang="en-US" altLang="ko-KR" b="1" dirty="0" smtClean="0"/>
              <a:t>stupid   silly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5" name="제목 3"/>
          <p:cNvSpPr txBox="1">
            <a:spLocks/>
          </p:cNvSpPr>
          <p:nvPr/>
        </p:nvSpPr>
        <p:spPr>
          <a:xfrm>
            <a:off x="683568" y="116632"/>
            <a:ext cx="74168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 smtClean="0">
                <a:latin typeface="+mj-lt"/>
                <a:ea typeface="+mj-ea"/>
                <a:cs typeface="+mj-cs"/>
              </a:rPr>
              <a:t>s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mart   clever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제목 3"/>
          <p:cNvSpPr txBox="1">
            <a:spLocks/>
          </p:cNvSpPr>
          <p:nvPr/>
        </p:nvSpPr>
        <p:spPr>
          <a:xfrm>
            <a:off x="4427984" y="1988840"/>
            <a:ext cx="38164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j-lt"/>
                <a:ea typeface="+mj-ea"/>
                <a:cs typeface="+mj-cs"/>
              </a:rPr>
              <a:t>dim-witted</a:t>
            </a:r>
            <a:endParaRPr kumimoji="0" lang="ko-KR" alt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3"/>
          <p:cNvSpPr txBox="1">
            <a:spLocks/>
          </p:cNvSpPr>
          <p:nvPr/>
        </p:nvSpPr>
        <p:spPr>
          <a:xfrm>
            <a:off x="467544" y="3212976"/>
            <a:ext cx="820891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He was such a </a:t>
            </a:r>
            <a:r>
              <a:rPr kumimoji="0" lang="en-US" altLang="ko-KR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dim-witted</a:t>
            </a: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boy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8" name="제목 3"/>
          <p:cNvSpPr txBox="1">
            <a:spLocks/>
          </p:cNvSpPr>
          <p:nvPr/>
        </p:nvSpPr>
        <p:spPr>
          <a:xfrm>
            <a:off x="4355976" y="4149080"/>
            <a:ext cx="309634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adjective</a:t>
            </a:r>
            <a:endParaRPr kumimoji="0" lang="ko-KR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제목 3"/>
          <p:cNvSpPr txBox="1">
            <a:spLocks/>
          </p:cNvSpPr>
          <p:nvPr/>
        </p:nvSpPr>
        <p:spPr>
          <a:xfrm>
            <a:off x="683568" y="4941168"/>
            <a:ext cx="45365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Is</a:t>
            </a:r>
            <a:r>
              <a:rPr kumimoji="0" lang="en-US" altLang="ko-KR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he mentally bright?</a:t>
            </a: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제목 3"/>
          <p:cNvSpPr txBox="1">
            <a:spLocks/>
          </p:cNvSpPr>
          <p:nvPr/>
        </p:nvSpPr>
        <p:spPr>
          <a:xfrm>
            <a:off x="5148064" y="5373216"/>
            <a:ext cx="2232248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제목 3"/>
          <p:cNvSpPr txBox="1">
            <a:spLocks/>
          </p:cNvSpPr>
          <p:nvPr/>
        </p:nvSpPr>
        <p:spPr>
          <a:xfrm>
            <a:off x="4572000" y="5301208"/>
            <a:ext cx="309634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(No)</a:t>
            </a:r>
            <a:endParaRPr kumimoji="0" lang="ko-KR" altLang="en-US" sz="35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제목 3"/>
          <p:cNvSpPr txBox="1">
            <a:spLocks/>
          </p:cNvSpPr>
          <p:nvPr/>
        </p:nvSpPr>
        <p:spPr>
          <a:xfrm>
            <a:off x="2555776" y="1124744"/>
            <a:ext cx="38164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↕</a:t>
            </a:r>
            <a:endParaRPr kumimoji="0" lang="ko-KR" alt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5" grpId="0"/>
      <p:bldP spid="6" grpId="1"/>
      <p:bldP spid="7" grpId="1"/>
      <p:bldP spid="8" grpId="0"/>
      <p:bldP spid="9" grpId="0"/>
      <p:bldP spid="11" grpId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2448272"/>
          </a:xfrm>
        </p:spPr>
        <p:txBody>
          <a:bodyPr>
            <a:normAutofit fontScale="90000"/>
          </a:bodyPr>
          <a:lstStyle/>
          <a:p>
            <a:r>
              <a:rPr lang="en-US" altLang="ko-KR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have any experience in winning </a:t>
            </a:r>
            <a:br>
              <a:rPr lang="en-US" altLang="ko-KR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event </a:t>
            </a:r>
            <a:r>
              <a:rPr lang="en-US" altLang="ko-KR" sz="33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unexpectedly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sz="2800" b="1" dirty="0" smtClean="0"/>
              <a:t>(e.g. free gift, tickets, money, toys, anything..)</a:t>
            </a:r>
            <a:r>
              <a:rPr lang="ko-KR" altLang="ko-KR" dirty="0" smtClean="0"/>
              <a:t/>
            </a:r>
            <a:br>
              <a:rPr lang="ko-KR" altLang="ko-KR" dirty="0" smtClean="0"/>
            </a:br>
            <a:endParaRPr lang="ko-KR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2019-04-16_Untitled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914400" y="692696"/>
            <a:ext cx="8229600" cy="2304256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altLang="ko-KR" sz="3300" b="1" dirty="0" smtClean="0"/>
              <a:t/>
            </a:r>
            <a:br>
              <a:rPr lang="en-US" altLang="ko-KR" sz="3300" b="1" dirty="0" smtClean="0"/>
            </a:br>
            <a:r>
              <a:rPr lang="en-US" altLang="ko-KR" sz="3300" b="1" dirty="0" smtClean="0"/>
              <a:t>Create your own sweet !!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3300" dirty="0" smtClean="0"/>
              <a:t/>
            </a:r>
            <a:br>
              <a:rPr lang="en-US" altLang="ko-KR" sz="3300" dirty="0" smtClean="0"/>
            </a:br>
            <a:endParaRPr lang="ko-KR" altLang="en-US" sz="3300" dirty="0"/>
          </a:p>
        </p:txBody>
      </p:sp>
      <p:pic>
        <p:nvPicPr>
          <p:cNvPr id="4" name="그림 3" descr="e767cb3f053f76758574f0906d170c0c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6256" y="1124744"/>
            <a:ext cx="1656184" cy="2016224"/>
          </a:xfrm>
          <a:prstGeom prst="rect">
            <a:avLst/>
          </a:prstGeom>
        </p:spPr>
      </p:pic>
      <p:sp>
        <p:nvSpPr>
          <p:cNvPr id="5" name="제목 2"/>
          <p:cNvSpPr txBox="1">
            <a:spLocks/>
          </p:cNvSpPr>
          <p:nvPr/>
        </p:nvSpPr>
        <p:spPr>
          <a:xfrm>
            <a:off x="899592" y="2132856"/>
            <a:ext cx="6624736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It</a:t>
            </a:r>
            <a:r>
              <a:rPr kumimoji="0" lang="en-US" altLang="ko-KR" sz="30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may have </a:t>
            </a:r>
            <a:r>
              <a:rPr kumimoji="0" lang="en-US" altLang="ko-KR" sz="30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special power </a:t>
            </a:r>
            <a:r>
              <a:rPr kumimoji="0" lang="en-US" altLang="ko-KR" sz="30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to do something </a:t>
            </a:r>
            <a:r>
              <a:rPr kumimoji="0" lang="en-US" altLang="ko-KR" sz="30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 </a:t>
            </a:r>
            <a:endParaRPr kumimoji="0" lang="ko-KR" altLang="en-US" sz="3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제목 2"/>
          <p:cNvSpPr txBox="1">
            <a:spLocks/>
          </p:cNvSpPr>
          <p:nvPr/>
        </p:nvSpPr>
        <p:spPr>
          <a:xfrm>
            <a:off x="683568" y="4725144"/>
            <a:ext cx="6624736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2"/>
          <p:cNvSpPr txBox="1">
            <a:spLocks/>
          </p:cNvSpPr>
          <p:nvPr/>
        </p:nvSpPr>
        <p:spPr>
          <a:xfrm>
            <a:off x="899592" y="4077072"/>
            <a:ext cx="792088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2500" b="1" dirty="0" smtClean="0">
                <a:solidFill>
                  <a:schemeClr val="tx2"/>
                </a:solidFill>
              </a:rPr>
              <a:t>e.g.  </a:t>
            </a:r>
            <a:r>
              <a:rPr lang="en-US" altLang="ko-KR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 ice-cream </a:t>
            </a:r>
            <a:r>
              <a:rPr lang="en-US" altLang="ko-KR" sz="25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cold days 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25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losing weight </a:t>
            </a:r>
            <a:r>
              <a:rPr lang="en-US" altLang="ko-KR" sz="25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chocolate</a:t>
            </a:r>
            <a:endParaRPr lang="en-US" altLang="ko-KR" sz="25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25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an everlasting </a:t>
            </a:r>
            <a:r>
              <a:rPr lang="en-US" altLang="ko-KR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candy</a:t>
            </a:r>
            <a:r>
              <a:rPr lang="en-US" altLang="ko-KR" sz="25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ko-KR" altLang="ko-KR" sz="25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5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3|0.8|1|0.7|1|0.8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</TotalTime>
  <Words>66</Words>
  <Application>Microsoft Office PowerPoint</Application>
  <PresentationFormat>화면 슬라이드 쇼(4:3)</PresentationFormat>
  <Paragraphs>15</Paragraphs>
  <Slides>6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stupid   silly</vt:lpstr>
      <vt:lpstr>Do you have any experience in winning  an event unexpectedly?  (e.g. free gift, tickets, money, toys, anything..) </vt:lpstr>
      <vt:lpstr>슬라이드 5</vt:lpstr>
      <vt:lpstr> Create your own sweet !!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사진 앨범</dc:title>
  <dc:creator>Cha</dc:creator>
  <cp:lastModifiedBy>Cha</cp:lastModifiedBy>
  <cp:revision>70</cp:revision>
  <dcterms:created xsi:type="dcterms:W3CDTF">2019-04-14T11:34:13Z</dcterms:created>
  <dcterms:modified xsi:type="dcterms:W3CDTF">2019-04-16T14:36:24Z</dcterms:modified>
</cp:coreProperties>
</file>