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3DF237-C9D8-4CC3-81B6-F21440411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1ABEFB0-8967-4C02-ADA8-EA7942F36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0EB937B-C28A-46D5-9874-1EA4A9839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2AFF-E8B2-4B69-927B-2EE574D19356}" type="datetimeFigureOut">
              <a:rPr lang="ko-KR" altLang="en-US" smtClean="0"/>
              <a:t>2019-04-16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DCABD8-C6A3-440D-A1A3-7DF61A800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F8AB2CC-7AE0-45BA-BF52-475916C80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D6C8-5C44-49BB-A1DA-FB28467B7E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974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38B33B-C040-4AAA-BEFE-6CDAAEC27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427349A-BB26-4827-AF15-A9785F4CB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B66D4FB-C15D-45BE-A182-EAB948460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2AFF-E8B2-4B69-927B-2EE574D19356}" type="datetimeFigureOut">
              <a:rPr lang="ko-KR" altLang="en-US" smtClean="0"/>
              <a:t>2019-04-16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732A6F7-96DA-4BB2-85D5-62061B55F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1861810-9217-4D05-8B1C-ECC35928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D6C8-5C44-49BB-A1DA-FB28467B7E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0070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AF96783-1857-48F4-94EA-B3693EB198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9E09878-00CB-4095-B926-4C5E12EED5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01D10E1-EC6A-4B80-BC9A-21FEF03B5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2AFF-E8B2-4B69-927B-2EE574D19356}" type="datetimeFigureOut">
              <a:rPr lang="ko-KR" altLang="en-US" smtClean="0"/>
              <a:t>2019-04-16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AEB8221-7BA7-4E68-B3F0-C23718EE0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6E7FE6-DCE3-438C-8EB5-FA3658959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D6C8-5C44-49BB-A1DA-FB28467B7E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140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384383-FB1E-4042-8E5D-DA1128D64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12C77B-FB0F-4E22-8D98-751779CE3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A316A7A-C822-4A47-A5C4-EDA40DAB3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2AFF-E8B2-4B69-927B-2EE574D19356}" type="datetimeFigureOut">
              <a:rPr lang="ko-KR" altLang="en-US" smtClean="0"/>
              <a:t>2019-04-16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133457B-43DE-4976-B692-AAACA732B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4A98D6E-6C2F-4285-AC2F-E51DED161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D6C8-5C44-49BB-A1DA-FB28467B7E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5301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7A5544-60DA-49ED-B3CC-17E56C76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184279D-ED49-4ABD-8EA7-025A63E99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86E1EDB-E9C8-4831-98DF-1DAD51F41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2AFF-E8B2-4B69-927B-2EE574D19356}" type="datetimeFigureOut">
              <a:rPr lang="ko-KR" altLang="en-US" smtClean="0"/>
              <a:t>2019-04-16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80BF682-B340-4CAD-A075-31EA58279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5A4AC6-6C90-43B8-BF53-FE9F5345C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D6C8-5C44-49BB-A1DA-FB28467B7E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053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4ED322-0724-4919-AE9F-AE3E084CE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03598B4-A756-49C4-AD6B-C64AC5E65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967394D-69BA-4596-A30B-11FD2A326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AE40454-C66D-49D6-8FDC-BBA32C039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2AFF-E8B2-4B69-927B-2EE574D19356}" type="datetimeFigureOut">
              <a:rPr lang="ko-KR" altLang="en-US" smtClean="0"/>
              <a:t>2019-04-16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13B67E5-6893-4FE5-B575-AE3A06034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EBF703E-6B77-4D1A-AC0B-A40D7A658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D6C8-5C44-49BB-A1DA-FB28467B7E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7634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1E04B8-95D4-4BF8-BE86-FF9D3EC15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DCD582E-C402-496B-B587-0640B5271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F72C669-99D0-4225-823A-D02C841B2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E3E0697-1118-4221-8BB6-0EA9505D13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90EB101-8DC7-460B-BC55-0C8E25297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210FAA2-6095-4B67-84C9-E1C4BE509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2AFF-E8B2-4B69-927B-2EE574D19356}" type="datetimeFigureOut">
              <a:rPr lang="ko-KR" altLang="en-US" smtClean="0"/>
              <a:t>2019-04-16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082A1E5-FA73-425B-A5E9-94767337F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1897970-0CDE-4FF7-85F6-A07916EFF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D6C8-5C44-49BB-A1DA-FB28467B7E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9867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3D2D8F-6F7C-4A38-98B2-F6AA038E2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B443482-4CE1-4147-BFF5-0D58A2332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2AFF-E8B2-4B69-927B-2EE574D19356}" type="datetimeFigureOut">
              <a:rPr lang="ko-KR" altLang="en-US" smtClean="0"/>
              <a:t>2019-04-16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62C791C-1381-44C7-8830-52BD4BE41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C1444B7-DE0B-4A4F-8824-F230DD16B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D6C8-5C44-49BB-A1DA-FB28467B7E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6660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30D58F1-62DF-4A71-B878-704CA3EAC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2AFF-E8B2-4B69-927B-2EE574D19356}" type="datetimeFigureOut">
              <a:rPr lang="ko-KR" altLang="en-US" smtClean="0"/>
              <a:t>2019-04-16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0DB2CBF-1D43-4B27-9D42-19C03B3AA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40FFF43-10A8-4B93-A75B-6FF7187A1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D6C8-5C44-49BB-A1DA-FB28467B7E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0744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2A5B76-102C-4E09-82F3-36812D3F1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76193F-91F9-4D80-A55C-3DAFF3D4D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9F3FE14-5A66-4399-96A4-00C5D50EE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6E2AE2-E74F-4155-9150-F2F7002C2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2AFF-E8B2-4B69-927B-2EE574D19356}" type="datetimeFigureOut">
              <a:rPr lang="ko-KR" altLang="en-US" smtClean="0"/>
              <a:t>2019-04-16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A1D513A-52F7-44E7-AD65-F83E0DECF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3D3628F-02FB-4F03-84D9-A0A7A1C06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D6C8-5C44-49BB-A1DA-FB28467B7E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49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7440B9-6B64-41A0-AB36-27FE1ED82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8E21D8E-2F7D-47C8-9FC7-7039C292D9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8DF70BE-6B7F-4300-AADB-32ED895C0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FAE9C86-FB7D-404E-9E96-7CE43DF9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2AFF-E8B2-4B69-927B-2EE574D19356}" type="datetimeFigureOut">
              <a:rPr lang="ko-KR" altLang="en-US" smtClean="0"/>
              <a:t>2019-04-16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39D3A6-4528-4F13-AEA9-C9969A13B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6A58820-FF8B-43F6-813E-B16F1D94B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D6C8-5C44-49BB-A1DA-FB28467B7E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374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98BD3E8-C140-49C5-B095-BCC690DBD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A41911E-AEBF-42ED-B8C1-4385CC871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BFA45BF-27AF-4D6B-BB06-8625D55C6E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32AFF-E8B2-4B69-927B-2EE574D19356}" type="datetimeFigureOut">
              <a:rPr lang="ko-KR" altLang="en-US" smtClean="0"/>
              <a:t>2019-04-16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3E6584B-3CAF-4355-BAA3-C25EB8EE7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0EAC9D4-7D18-41A6-B142-A982C0E6F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DD6C8-5C44-49BB-A1DA-FB28467B7E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364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AEA4B3-3B7B-436B-9C51-FE283974B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407" y="2021304"/>
            <a:ext cx="9856270" cy="1472664"/>
          </a:xfrm>
        </p:spPr>
        <p:txBody>
          <a:bodyPr/>
          <a:lstStyle/>
          <a:p>
            <a:r>
              <a:rPr lang="en-US" altLang="ko-KR" dirty="0">
                <a:latin typeface="Comic Sans MS" panose="030F0702030302020204" pitchFamily="66" charset="0"/>
              </a:rPr>
              <a:t>Have you heard “</a:t>
            </a:r>
            <a:r>
              <a:rPr lang="en-US" altLang="ko-KR" dirty="0" err="1">
                <a:latin typeface="Comic Sans MS" panose="030F0702030302020204" pitchFamily="66" charset="0"/>
              </a:rPr>
              <a:t>Smombie</a:t>
            </a:r>
            <a:r>
              <a:rPr lang="en-US" altLang="ko-KR" dirty="0">
                <a:latin typeface="Comic Sans MS" panose="030F0702030302020204" pitchFamily="66" charset="0"/>
              </a:rPr>
              <a:t>”?</a:t>
            </a:r>
            <a:endParaRPr lang="ko-KR" alt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167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BFDE7697-0732-49D1-991D-6876ACD557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09" y="508299"/>
            <a:ext cx="10087001" cy="491861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4EFE4C-57AC-4B40-AF6C-E268D976DE07}"/>
              </a:ext>
            </a:extLst>
          </p:cNvPr>
          <p:cNvSpPr txBox="1"/>
          <p:nvPr/>
        </p:nvSpPr>
        <p:spPr>
          <a:xfrm>
            <a:off x="1476462" y="5813573"/>
            <a:ext cx="2801923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Comic Sans MS" panose="030F0702030302020204" pitchFamily="66" charset="0"/>
              </a:rPr>
              <a:t>Smartphone</a:t>
            </a:r>
            <a:r>
              <a:rPr lang="en-US" altLang="ko-KR" sz="3200" b="1" dirty="0">
                <a:latin typeface="Comic Sans MS" panose="030F0702030302020204" pitchFamily="66" charset="0"/>
              </a:rPr>
              <a:t> </a:t>
            </a:r>
            <a:endParaRPr lang="ko-KR" alt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D5DAF6-6B64-4A76-8E19-11667E40D6F8}"/>
              </a:ext>
            </a:extLst>
          </p:cNvPr>
          <p:cNvSpPr txBox="1"/>
          <p:nvPr/>
        </p:nvSpPr>
        <p:spPr>
          <a:xfrm>
            <a:off x="7340255" y="5813571"/>
            <a:ext cx="3830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Comic Sans MS" panose="030F0702030302020204" pitchFamily="66" charset="0"/>
              </a:rPr>
              <a:t>=&gt;  </a:t>
            </a:r>
            <a:r>
              <a:rPr lang="en-US" altLang="ko-KR" sz="3200" dirty="0" err="1">
                <a:latin typeface="Comic Sans MS" panose="030F0702030302020204" pitchFamily="66" charset="0"/>
              </a:rPr>
              <a:t>Smombie</a:t>
            </a:r>
            <a:endParaRPr lang="ko-KR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2DF697-0093-4DB9-8199-7C37CBE391C9}"/>
              </a:ext>
            </a:extLst>
          </p:cNvPr>
          <p:cNvSpPr txBox="1"/>
          <p:nvPr/>
        </p:nvSpPr>
        <p:spPr>
          <a:xfrm>
            <a:off x="4589731" y="5817114"/>
            <a:ext cx="2531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Comic Sans MS" panose="030F0702030302020204" pitchFamily="66" charset="0"/>
              </a:rPr>
              <a:t>+    Zombie</a:t>
            </a:r>
            <a:endParaRPr lang="ko-KR" alt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53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1457A65-50FD-47DB-AEF9-F2B4F49CE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91" y="1331162"/>
            <a:ext cx="7048734" cy="4195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6DA8C6-E52A-46C9-BA85-326151B0435F}"/>
              </a:ext>
            </a:extLst>
          </p:cNvPr>
          <p:cNvSpPr txBox="1"/>
          <p:nvPr/>
        </p:nvSpPr>
        <p:spPr>
          <a:xfrm>
            <a:off x="8305101" y="1513105"/>
            <a:ext cx="3464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/>
              <a:t>inattentional</a:t>
            </a:r>
            <a:endParaRPr lang="ko-KR" alt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958BBE-1450-42C2-BE8E-AC99F4DC6487}"/>
              </a:ext>
            </a:extLst>
          </p:cNvPr>
          <p:cNvSpPr txBox="1"/>
          <p:nvPr/>
        </p:nvSpPr>
        <p:spPr>
          <a:xfrm>
            <a:off x="8305101" y="2259729"/>
            <a:ext cx="3741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Comic Sans MS" panose="030F0702030302020204" pitchFamily="66" charset="0"/>
              </a:rPr>
              <a:t>         </a:t>
            </a:r>
            <a:r>
              <a:rPr lang="en-US" altLang="ko-KR" sz="3200" dirty="0"/>
              <a:t>deafness</a:t>
            </a:r>
            <a:endParaRPr lang="ko-KR" alt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006769-58AB-4631-B71F-1804BAD35A46}"/>
              </a:ext>
            </a:extLst>
          </p:cNvPr>
          <p:cNvSpPr txBox="1"/>
          <p:nvPr/>
        </p:nvSpPr>
        <p:spPr>
          <a:xfrm>
            <a:off x="8365222" y="3520238"/>
            <a:ext cx="3464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/>
              <a:t>in at ten </a:t>
            </a:r>
            <a:r>
              <a:rPr lang="en-US" altLang="ko-KR" sz="3200" dirty="0" err="1"/>
              <a:t>tion</a:t>
            </a:r>
            <a:r>
              <a:rPr lang="en-US" altLang="ko-KR" sz="3200" dirty="0"/>
              <a:t> al</a:t>
            </a:r>
            <a:endParaRPr lang="ko-KR" altLang="en-US" sz="3200" dirty="0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15DA592A-1E26-4D62-BDE1-7CD41E08120D}"/>
              </a:ext>
            </a:extLst>
          </p:cNvPr>
          <p:cNvCxnSpPr/>
          <p:nvPr/>
        </p:nvCxnSpPr>
        <p:spPr>
          <a:xfrm flipH="1">
            <a:off x="8813121" y="3489820"/>
            <a:ext cx="109057" cy="5956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5B9E6D45-E027-4FD8-A8F4-611F92810FB4}"/>
              </a:ext>
            </a:extLst>
          </p:cNvPr>
          <p:cNvCxnSpPr/>
          <p:nvPr/>
        </p:nvCxnSpPr>
        <p:spPr>
          <a:xfrm flipH="1">
            <a:off x="9333832" y="3473416"/>
            <a:ext cx="109057" cy="5956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D5DDFDE5-19E3-4A2D-B54D-82C9A7866675}"/>
              </a:ext>
            </a:extLst>
          </p:cNvPr>
          <p:cNvCxnSpPr/>
          <p:nvPr/>
        </p:nvCxnSpPr>
        <p:spPr>
          <a:xfrm flipH="1">
            <a:off x="10052392" y="3475694"/>
            <a:ext cx="109057" cy="5956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7E972AF-9562-4D2F-BE93-0AE5E76FDA43}"/>
              </a:ext>
            </a:extLst>
          </p:cNvPr>
          <p:cNvCxnSpPr/>
          <p:nvPr/>
        </p:nvCxnSpPr>
        <p:spPr>
          <a:xfrm flipH="1">
            <a:off x="10911136" y="3455225"/>
            <a:ext cx="109057" cy="5956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6797D2D-028E-4364-ADC9-675B43424147}"/>
              </a:ext>
            </a:extLst>
          </p:cNvPr>
          <p:cNvSpPr txBox="1"/>
          <p:nvPr/>
        </p:nvSpPr>
        <p:spPr>
          <a:xfrm>
            <a:off x="8226803" y="4256016"/>
            <a:ext cx="3741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Comic Sans MS" panose="030F0702030302020204" pitchFamily="66" charset="0"/>
              </a:rPr>
              <a:t>         </a:t>
            </a:r>
            <a:r>
              <a:rPr lang="en-US" altLang="ko-KR" sz="3200" dirty="0"/>
              <a:t>deaf ness</a:t>
            </a:r>
            <a:endParaRPr lang="ko-KR" altLang="en-US" sz="3200" dirty="0"/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E22045E5-D884-4BF1-A7DA-944AF4925336}"/>
              </a:ext>
            </a:extLst>
          </p:cNvPr>
          <p:cNvCxnSpPr/>
          <p:nvPr/>
        </p:nvCxnSpPr>
        <p:spPr>
          <a:xfrm flipH="1">
            <a:off x="10754585" y="4256016"/>
            <a:ext cx="109057" cy="5956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순서도: 연결자 13">
            <a:extLst>
              <a:ext uri="{FF2B5EF4-FFF2-40B4-BE49-F238E27FC236}">
                <a16:creationId xmlns:a16="http://schemas.microsoft.com/office/drawing/2014/main" id="{60A87406-00D0-4D27-A846-F92FA769805C}"/>
              </a:ext>
            </a:extLst>
          </p:cNvPr>
          <p:cNvSpPr/>
          <p:nvPr/>
        </p:nvSpPr>
        <p:spPr>
          <a:xfrm>
            <a:off x="10322240" y="4211616"/>
            <a:ext cx="109057" cy="9639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순서도: 연결자 15">
            <a:extLst>
              <a:ext uri="{FF2B5EF4-FFF2-40B4-BE49-F238E27FC236}">
                <a16:creationId xmlns:a16="http://schemas.microsoft.com/office/drawing/2014/main" id="{F316EE40-0613-4E71-8B02-B3BEAF6E5231}"/>
              </a:ext>
            </a:extLst>
          </p:cNvPr>
          <p:cNvSpPr/>
          <p:nvPr/>
        </p:nvSpPr>
        <p:spPr>
          <a:xfrm>
            <a:off x="8514282" y="3390077"/>
            <a:ext cx="109057" cy="9639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순서도: 연결자 16">
            <a:extLst>
              <a:ext uri="{FF2B5EF4-FFF2-40B4-BE49-F238E27FC236}">
                <a16:creationId xmlns:a16="http://schemas.microsoft.com/office/drawing/2014/main" id="{8AEDA7CA-05DD-4C48-985C-E9C7A4B2CF8B}"/>
              </a:ext>
            </a:extLst>
          </p:cNvPr>
          <p:cNvSpPr/>
          <p:nvPr/>
        </p:nvSpPr>
        <p:spPr>
          <a:xfrm>
            <a:off x="9833023" y="3390077"/>
            <a:ext cx="109057" cy="9639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331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00A09E0-C960-4F8D-9F6C-4BDACCBF9CE1}"/>
              </a:ext>
            </a:extLst>
          </p:cNvPr>
          <p:cNvSpPr txBox="1"/>
          <p:nvPr/>
        </p:nvSpPr>
        <p:spPr>
          <a:xfrm>
            <a:off x="638478" y="604757"/>
            <a:ext cx="5881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ko-KR" sz="2800" b="1" dirty="0">
                <a:solidFill>
                  <a:schemeClr val="accent1"/>
                </a:solidFill>
              </a:rPr>
              <a:t>[ True or False Quiz 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E90641-75FC-45FC-AFBF-0437DD023E1D}"/>
              </a:ext>
            </a:extLst>
          </p:cNvPr>
          <p:cNvSpPr txBox="1"/>
          <p:nvPr/>
        </p:nvSpPr>
        <p:spPr>
          <a:xfrm>
            <a:off x="564685" y="2655051"/>
            <a:ext cx="104369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ko-KR" sz="2800" dirty="0"/>
              <a:t>2. Researchers at the University College London tested only    </a:t>
            </a:r>
          </a:p>
          <a:p>
            <a:pPr lvl="0"/>
            <a:r>
              <a:rPr lang="en-US" altLang="ko-KR" sz="2800" dirty="0"/>
              <a:t>   their ability of auditory without brain process.</a:t>
            </a:r>
            <a:endParaRPr lang="ko-KR" altLang="ko-KR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A6FEAE-1BF4-4608-AD0F-FF7F2A663E15}"/>
              </a:ext>
            </a:extLst>
          </p:cNvPr>
          <p:cNvSpPr txBox="1"/>
          <p:nvPr/>
        </p:nvSpPr>
        <p:spPr>
          <a:xfrm>
            <a:off x="638478" y="5451970"/>
            <a:ext cx="9679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ko-KR" sz="2800" dirty="0"/>
              <a:t>4. The researchers explain inattentional deafness is not </a:t>
            </a:r>
          </a:p>
          <a:p>
            <a:pPr lvl="0"/>
            <a:r>
              <a:rPr lang="en-US" altLang="ko-KR" sz="2800" dirty="0"/>
              <a:t>   related with the brain process. </a:t>
            </a:r>
            <a:endParaRPr lang="ko-KR" altLang="ko-KR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D96FD3-DA8D-41BD-95CC-5614E22469E2}"/>
              </a:ext>
            </a:extLst>
          </p:cNvPr>
          <p:cNvSpPr txBox="1"/>
          <p:nvPr/>
        </p:nvSpPr>
        <p:spPr>
          <a:xfrm>
            <a:off x="535807" y="1448164"/>
            <a:ext cx="1024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ko-KR" sz="2800" dirty="0"/>
              <a:t>1. We aren’t able to hear when we are focusing on visual task.</a:t>
            </a:r>
            <a:r>
              <a:rPr lang="ko-KR" altLang="en-US" sz="28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4EB9BA-58F0-4275-AE02-4DE76B1001FA}"/>
              </a:ext>
            </a:extLst>
          </p:cNvPr>
          <p:cNvSpPr txBox="1"/>
          <p:nvPr/>
        </p:nvSpPr>
        <p:spPr>
          <a:xfrm>
            <a:off x="622433" y="4190955"/>
            <a:ext cx="10560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ko-KR" sz="2800" dirty="0"/>
              <a:t>3. The participants of this research are originally deaf.    </a:t>
            </a:r>
            <a:endParaRPr lang="ko-KR" altLang="ko-KR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8DAD88-7C96-4047-B864-1FB614E8BED2}"/>
              </a:ext>
            </a:extLst>
          </p:cNvPr>
          <p:cNvSpPr txBox="1"/>
          <p:nvPr/>
        </p:nvSpPr>
        <p:spPr>
          <a:xfrm flipH="1">
            <a:off x="11104348" y="1475524"/>
            <a:ext cx="1052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&lt;True&gt;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1A1AF7-74BB-4517-967C-CAD2FB672F2E}"/>
              </a:ext>
            </a:extLst>
          </p:cNvPr>
          <p:cNvSpPr txBox="1"/>
          <p:nvPr/>
        </p:nvSpPr>
        <p:spPr>
          <a:xfrm flipH="1">
            <a:off x="11165307" y="2848760"/>
            <a:ext cx="1049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&lt;False&gt;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799F78-74A8-429B-886D-3A1FBF9079F0}"/>
              </a:ext>
            </a:extLst>
          </p:cNvPr>
          <p:cNvSpPr txBox="1"/>
          <p:nvPr/>
        </p:nvSpPr>
        <p:spPr>
          <a:xfrm flipH="1">
            <a:off x="11104348" y="4237182"/>
            <a:ext cx="1049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&lt;False&gt;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AD486A-EC6E-479B-83D4-5CE46589B162}"/>
              </a:ext>
            </a:extLst>
          </p:cNvPr>
          <p:cNvSpPr txBox="1"/>
          <p:nvPr/>
        </p:nvSpPr>
        <p:spPr>
          <a:xfrm flipH="1">
            <a:off x="11155682" y="5550617"/>
            <a:ext cx="1049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&lt;False&gt;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17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5583F5-78ED-4E61-B095-D8B9FE67EF5F}"/>
              </a:ext>
            </a:extLst>
          </p:cNvPr>
          <p:cNvSpPr txBox="1"/>
          <p:nvPr/>
        </p:nvSpPr>
        <p:spPr>
          <a:xfrm>
            <a:off x="866274" y="539016"/>
            <a:ext cx="1074179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/>
          </a:p>
          <a:p>
            <a:pPr>
              <a:lnSpc>
                <a:spcPct val="200000"/>
              </a:lnSpc>
            </a:pPr>
            <a:r>
              <a:rPr lang="en-US" altLang="ko-KR" sz="3200" dirty="0"/>
              <a:t>Many people think that multi-tasking helps get things done more quickly. </a:t>
            </a:r>
            <a:endParaRPr lang="ko-KR" altLang="ko-KR" sz="3200" dirty="0"/>
          </a:p>
          <a:p>
            <a:pPr>
              <a:lnSpc>
                <a:spcPct val="200000"/>
              </a:lnSpc>
            </a:pPr>
            <a:r>
              <a:rPr lang="en-US" altLang="ko-KR" sz="3200" dirty="0"/>
              <a:t>But do you think that the multi-tasking is effective after reading this article? </a:t>
            </a:r>
            <a:endParaRPr lang="ko-KR" altLang="ko-KR" sz="3200" dirty="0"/>
          </a:p>
          <a:p>
            <a:pPr>
              <a:lnSpc>
                <a:spcPct val="200000"/>
              </a:lnSpc>
            </a:pPr>
            <a:r>
              <a:rPr lang="en-US" altLang="ko-KR" sz="3200" dirty="0"/>
              <a:t>Why or why not? </a:t>
            </a:r>
            <a:endParaRPr lang="ko-KR" altLang="ko-KR" sz="32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772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79B9FD0-D52D-41DF-9BCE-4EB228172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13" y="202131"/>
            <a:ext cx="591132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268FD4-C6A9-4E72-88ED-908DE5993513}"/>
              </a:ext>
            </a:extLst>
          </p:cNvPr>
          <p:cNvSpPr txBox="1"/>
          <p:nvPr/>
        </p:nvSpPr>
        <p:spPr>
          <a:xfrm>
            <a:off x="7969718" y="1482292"/>
            <a:ext cx="36575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/>
              <a:t>In Hawaii, Honolulu, p</a:t>
            </a:r>
            <a:r>
              <a:rPr lang="en-GB" altLang="ko-KR" sz="2400" dirty="0" err="1"/>
              <a:t>edestrians</a:t>
            </a:r>
            <a:r>
              <a:rPr lang="en-GB" altLang="ko-KR" sz="2400" dirty="0"/>
              <a:t> who look at their mobile phones while crossing the road face fines of up to $99.</a:t>
            </a:r>
            <a:endParaRPr lang="ko-KR" altLang="ko-KR" sz="2400" dirty="0"/>
          </a:p>
          <a:p>
            <a:pPr>
              <a:lnSpc>
                <a:spcPct val="150000"/>
              </a:lnSpc>
            </a:pPr>
            <a:r>
              <a:rPr lang="en-GB" altLang="ko-KR" sz="2400" dirty="0"/>
              <a:t>Is it reasonable or not?</a:t>
            </a:r>
            <a:endParaRPr lang="ko-KR" altLang="ko-KR" sz="24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5654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319</TotalTime>
  <Words>163</Words>
  <Application>Microsoft Office PowerPoint</Application>
  <PresentationFormat>와이드스크린</PresentationFormat>
  <Paragraphs>25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0" baseType="lpstr">
      <vt:lpstr>맑은 고딕</vt:lpstr>
      <vt:lpstr>Arial</vt:lpstr>
      <vt:lpstr>Comic Sans MS</vt:lpstr>
      <vt:lpstr>Office 테마</vt:lpstr>
      <vt:lpstr>Have you heard “Smombie”?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Have you heard “Smombie”?</dc:title>
  <dc:creator>rosa</dc:creator>
  <cp:lastModifiedBy>rosa</cp:lastModifiedBy>
  <cp:revision>18</cp:revision>
  <dcterms:created xsi:type="dcterms:W3CDTF">2019-04-15T13:45:05Z</dcterms:created>
  <dcterms:modified xsi:type="dcterms:W3CDTF">2019-04-16T14:50:46Z</dcterms:modified>
</cp:coreProperties>
</file>