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0" r:id="rId4"/>
    <p:sldId id="262" r:id="rId5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15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75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16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43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12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20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01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925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09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801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941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29559-AE5C-441B-BF71-2B537D04C821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944E4-A1FD-485F-A95B-00D37B2F1C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012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3" name="내용 개체 틀 2"/>
          <p:cNvSpPr txBox="1">
            <a:spLocks/>
          </p:cNvSpPr>
          <p:nvPr/>
        </p:nvSpPr>
        <p:spPr>
          <a:xfrm>
            <a:off x="6616469" y="1712320"/>
            <a:ext cx="4761837" cy="2106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What is your favorite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en-US" altLang="ko-KR" dirty="0" smtClean="0"/>
              <a:t>Disney’s </a:t>
            </a:r>
            <a:r>
              <a:rPr lang="en-US" altLang="ko-KR" dirty="0" smtClean="0"/>
              <a:t>character?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659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</p:spPr>
      </p:pic>
      <p:sp>
        <p:nvSpPr>
          <p:cNvPr id="8" name="내용 개체 틀 2"/>
          <p:cNvSpPr txBox="1">
            <a:spLocks/>
          </p:cNvSpPr>
          <p:nvPr/>
        </p:nvSpPr>
        <p:spPr>
          <a:xfrm>
            <a:off x="5820051" y="1498724"/>
            <a:ext cx="5741145" cy="32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Who is Ariel having </a:t>
            </a:r>
            <a:r>
              <a:rPr lang="en-US" altLang="ko-KR" dirty="0" smtClean="0"/>
              <a:t>dinner with?</a:t>
            </a:r>
          </a:p>
          <a:p>
            <a:endParaRPr lang="en-US" altLang="ko-KR" sz="100" dirty="0" smtClean="0"/>
          </a:p>
          <a:p>
            <a:r>
              <a:rPr lang="en-US" altLang="ko-KR" dirty="0" smtClean="0"/>
              <a:t>Why Ariel is unable to speak</a:t>
            </a:r>
            <a:r>
              <a:rPr lang="en-US" altLang="ko-KR" dirty="0" smtClean="0"/>
              <a:t>?</a:t>
            </a:r>
          </a:p>
          <a:p>
            <a:endParaRPr lang="en-US" altLang="ko-KR" sz="100" dirty="0" smtClean="0"/>
          </a:p>
          <a:p>
            <a:r>
              <a:rPr lang="en-US" altLang="ko-KR" dirty="0" smtClean="0"/>
              <a:t>What is Eric’s </a:t>
            </a:r>
            <a:r>
              <a:rPr lang="en-US" altLang="ko-KR" dirty="0" smtClean="0"/>
              <a:t>present?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9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3" name="내용 개체 틀 2"/>
          <p:cNvSpPr txBox="1">
            <a:spLocks/>
          </p:cNvSpPr>
          <p:nvPr/>
        </p:nvSpPr>
        <p:spPr>
          <a:xfrm>
            <a:off x="6453800" y="1427066"/>
            <a:ext cx="4789336" cy="21062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Why Eric gives her some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hair clips?</a:t>
            </a:r>
          </a:p>
          <a:p>
            <a:endParaRPr lang="en-US" altLang="ko-KR" sz="100" dirty="0" smtClean="0"/>
          </a:p>
          <a:p>
            <a:r>
              <a:rPr lang="en-US" altLang="ko-KR" dirty="0" smtClean="0"/>
              <a:t>Why did Ariel think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en-US" altLang="ko-KR" dirty="0" smtClean="0"/>
              <a:t>a </a:t>
            </a:r>
            <a:r>
              <a:rPr lang="en-US" altLang="ko-KR" dirty="0" smtClean="0"/>
              <a:t>fork </a:t>
            </a:r>
            <a:r>
              <a:rPr lang="en-US" altLang="ko-KR" dirty="0" smtClean="0"/>
              <a:t>is for </a:t>
            </a:r>
            <a:r>
              <a:rPr lang="en-US" altLang="ko-KR" dirty="0" smtClean="0"/>
              <a:t>her hair?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081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  <p:sp>
        <p:nvSpPr>
          <p:cNvPr id="3" name="내용 개체 틀 2"/>
          <p:cNvSpPr txBox="1">
            <a:spLocks/>
          </p:cNvSpPr>
          <p:nvPr/>
        </p:nvSpPr>
        <p:spPr>
          <a:xfrm>
            <a:off x="6095999" y="1392084"/>
            <a:ext cx="5224007" cy="21062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What </a:t>
            </a:r>
            <a:r>
              <a:rPr lang="en-US" altLang="ko-KR" dirty="0" smtClean="0"/>
              <a:t>present would you give</a:t>
            </a:r>
            <a:r>
              <a:rPr lang="en-US" altLang="ko-KR" dirty="0" smtClean="0"/>
              <a:t>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en-US" altLang="ko-KR" dirty="0" smtClean="0"/>
              <a:t>to </a:t>
            </a:r>
            <a:r>
              <a:rPr lang="en-US" altLang="ko-KR" dirty="0" smtClean="0"/>
              <a:t>Ariel if you were Eric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endParaRPr lang="en-US" altLang="ko-KR" sz="100" dirty="0" smtClean="0"/>
          </a:p>
          <a:p>
            <a:r>
              <a:rPr lang="en-US" altLang="ko-KR" dirty="0" smtClean="0"/>
              <a:t>Have you ever receive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a useless present?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74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70</Words>
  <Application>Microsoft Office PowerPoint</Application>
  <PresentationFormat>사용자 지정</PresentationFormat>
  <Paragraphs>17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박슬기</dc:creator>
  <cp:lastModifiedBy>Administrator</cp:lastModifiedBy>
  <cp:revision>6</cp:revision>
  <cp:lastPrinted>2019-05-22T04:40:42Z</cp:lastPrinted>
  <dcterms:created xsi:type="dcterms:W3CDTF">2019-05-20T11:23:02Z</dcterms:created>
  <dcterms:modified xsi:type="dcterms:W3CDTF">2019-05-22T04:43:32Z</dcterms:modified>
</cp:coreProperties>
</file>