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1" r:id="rId3"/>
    <p:sldId id="260" r:id="rId4"/>
    <p:sldId id="263" r:id="rId5"/>
    <p:sldId id="262" r:id="rId6"/>
    <p:sldId id="265" r:id="rId7"/>
    <p:sldId id="257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13CD-C656-EF44-BC58-B4C4AAACC040}" type="datetimeFigureOut">
              <a:rPr lang="en-US" smtClean="0"/>
              <a:pPr/>
              <a:t>1/2/01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BCF6-2D8C-D845-A94F-D6704450C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13CD-C656-EF44-BC58-B4C4AAACC040}" type="datetimeFigureOut">
              <a:rPr lang="en-US" smtClean="0"/>
              <a:pPr/>
              <a:t>1/2/01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BCF6-2D8C-D845-A94F-D6704450C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13CD-C656-EF44-BC58-B4C4AAACC040}" type="datetimeFigureOut">
              <a:rPr lang="en-US" smtClean="0"/>
              <a:pPr/>
              <a:t>1/2/01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BCF6-2D8C-D845-A94F-D6704450C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13CD-C656-EF44-BC58-B4C4AAACC040}" type="datetimeFigureOut">
              <a:rPr lang="en-US" smtClean="0"/>
              <a:pPr/>
              <a:t>1/2/01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BCF6-2D8C-D845-A94F-D6704450C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13CD-C656-EF44-BC58-B4C4AAACC040}" type="datetimeFigureOut">
              <a:rPr lang="en-US" smtClean="0"/>
              <a:pPr/>
              <a:t>1/2/01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BCF6-2D8C-D845-A94F-D6704450C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13CD-C656-EF44-BC58-B4C4AAACC040}" type="datetimeFigureOut">
              <a:rPr lang="en-US" smtClean="0"/>
              <a:pPr/>
              <a:t>1/2/01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BCF6-2D8C-D845-A94F-D6704450C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13CD-C656-EF44-BC58-B4C4AAACC040}" type="datetimeFigureOut">
              <a:rPr lang="en-US" smtClean="0"/>
              <a:pPr/>
              <a:t>1/2/01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BCF6-2D8C-D845-A94F-D6704450C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13CD-C656-EF44-BC58-B4C4AAACC040}" type="datetimeFigureOut">
              <a:rPr lang="en-US" smtClean="0"/>
              <a:pPr/>
              <a:t>1/2/01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BCF6-2D8C-D845-A94F-D6704450C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13CD-C656-EF44-BC58-B4C4AAACC040}" type="datetimeFigureOut">
              <a:rPr lang="en-US" smtClean="0"/>
              <a:pPr/>
              <a:t>1/2/01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BCF6-2D8C-D845-A94F-D6704450C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13CD-C656-EF44-BC58-B4C4AAACC040}" type="datetimeFigureOut">
              <a:rPr lang="en-US" smtClean="0"/>
              <a:pPr/>
              <a:t>1/2/01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BCF6-2D8C-D845-A94F-D6704450C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13CD-C656-EF44-BC58-B4C4AAACC040}" type="datetimeFigureOut">
              <a:rPr lang="en-US" smtClean="0"/>
              <a:pPr/>
              <a:t>1/2/01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BCF6-2D8C-D845-A94F-D6704450C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413CD-C656-EF44-BC58-B4C4AAACC040}" type="datetimeFigureOut">
              <a:rPr lang="en-US" smtClean="0"/>
              <a:pPr/>
              <a:t>1/2/01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0BCF6-2D8C-D845-A94F-D6704450C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Speaking Lesson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Jiyang Kim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0"/>
            <a:ext cx="6207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0" y="0"/>
            <a:ext cx="3733800" cy="830263"/>
          </a:xfrm>
          <a:prstGeom prst="rect">
            <a:avLst/>
          </a:prstGeom>
          <a:solidFill>
            <a:srgbClr val="FFFFFF">
              <a:alpha val="96077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</a:rPr>
              <a:t>Slide A: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Describe what this is.</a:t>
            </a:r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Helvetica"/>
                <a:cs typeface="Helvetica"/>
              </a:rPr>
              <a:t>Let’s take a step back!</a:t>
            </a:r>
            <a:endParaRPr lang="en-US" sz="54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Untitled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0"/>
            <a:ext cx="62055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0" y="0"/>
            <a:ext cx="3733800" cy="830263"/>
          </a:xfrm>
          <a:prstGeom prst="rect">
            <a:avLst/>
          </a:prstGeom>
          <a:solidFill>
            <a:srgbClr val="FFFFFF">
              <a:alpha val="96077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</a:rPr>
              <a:t>Slide B: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Describe what this is.</a:t>
            </a:r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Helvetica"/>
                <a:cs typeface="Helvetica"/>
              </a:rPr>
              <a:t>Let’s take another step back! </a:t>
            </a:r>
            <a:endParaRPr lang="en-US" sz="44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Untitled-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62055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0"/>
            <a:ext cx="3733800" cy="830263"/>
          </a:xfrm>
          <a:prstGeom prst="rect">
            <a:avLst/>
          </a:prstGeom>
          <a:solidFill>
            <a:srgbClr val="FFFFFF">
              <a:alpha val="96077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Slide C:</a:t>
            </a:r>
          </a:p>
          <a:p>
            <a:pPr algn="ctr"/>
            <a:r>
              <a:rPr lang="en-US" dirty="0">
                <a:solidFill>
                  <a:srgbClr val="000000"/>
                </a:solidFill>
              </a:rPr>
              <a:t>Describe what this is.</a:t>
            </a:r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elvetica"/>
                <a:cs typeface="Helvetica"/>
              </a:rPr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seeing a big picture important? Why?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Talk to your friends </a:t>
            </a:r>
          </a:p>
        </p:txBody>
      </p:sp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4095418" y="2810934"/>
            <a:ext cx="778332" cy="713177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blurRad="38100" dist="25400" dir="5400000" algn="ctr" rotWithShape="0">
              <a:srgbClr val="000000">
                <a:alpha val="35001"/>
              </a:srgbClr>
            </a:outerShdw>
          </a:effec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5159405" y="2810934"/>
            <a:ext cx="732569" cy="713177"/>
          </a:xfrm>
          <a:prstGeom prst="smileyFace">
            <a:avLst>
              <a:gd name="adj" fmla="val 4653"/>
            </a:avLst>
          </a:prstGeom>
          <a:solidFill>
            <a:srgbClr val="FF66FF"/>
          </a:solidFill>
          <a:ln w="25400">
            <a:solidFill>
              <a:srgbClr val="000000"/>
            </a:solidFill>
            <a:round/>
            <a:headEnd/>
            <a:tailEnd/>
          </a:ln>
          <a:effectLst>
            <a:outerShdw blurRad="38100" dist="25400" dir="5400000" algn="ctr" rotWithShape="0">
              <a:srgbClr val="000000">
                <a:alpha val="35001"/>
              </a:srgbClr>
            </a:outerShdw>
          </a:effec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6143307" y="2810934"/>
            <a:ext cx="766891" cy="713177"/>
          </a:xfrm>
          <a:prstGeom prst="smileyFace">
            <a:avLst>
              <a:gd name="adj" fmla="val 4653"/>
            </a:avLst>
          </a:prstGeom>
          <a:solidFill>
            <a:srgbClr val="CCFF66"/>
          </a:solidFill>
          <a:ln w="25400">
            <a:solidFill>
              <a:srgbClr val="000000"/>
            </a:solidFill>
            <a:round/>
            <a:headEnd/>
            <a:tailEnd/>
          </a:ln>
          <a:effectLst>
            <a:outerShdw blurRad="38100" dist="25400" dir="5400000" algn="ctr" rotWithShape="0">
              <a:srgbClr val="000000">
                <a:alpha val="35001"/>
              </a:srgbClr>
            </a:outerShdw>
          </a:effec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Do not show your pictures to others</a:t>
            </a:r>
            <a:r>
              <a:rPr lang="en-US" dirty="0" smtClean="0"/>
              <a:t>!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Take </a:t>
            </a:r>
            <a:r>
              <a:rPr lang="en-US" dirty="0" smtClean="0">
                <a:solidFill>
                  <a:srgbClr val="FF0000"/>
                </a:solidFill>
              </a:rPr>
              <a:t>a turn </a:t>
            </a:r>
            <a:r>
              <a:rPr lang="en-US" dirty="0" smtClean="0"/>
              <a:t>to answer </a:t>
            </a:r>
            <a:r>
              <a:rPr lang="en-US" dirty="0" smtClean="0"/>
              <a:t>questions </a:t>
            </a:r>
            <a:r>
              <a:rPr lang="en-US" dirty="0" smtClean="0">
                <a:solidFill>
                  <a:srgbClr val="FF0000"/>
                </a:solidFill>
              </a:rPr>
              <a:t>every 2 min </a:t>
            </a:r>
          </a:p>
          <a:p>
            <a:r>
              <a:rPr lang="en-US" dirty="0" smtClean="0"/>
              <a:t>One student gets questions from two students at a time. </a:t>
            </a:r>
          </a:p>
          <a:p>
            <a:r>
              <a:rPr lang="en-US" dirty="0" smtClean="0"/>
              <a:t>Ex.) ⓵  Ina and Jessica ask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Hailey</a:t>
            </a:r>
            <a:r>
              <a:rPr lang="en-US" dirty="0" smtClean="0"/>
              <a:t> questions about pictures. </a:t>
            </a:r>
          </a:p>
          <a:p>
            <a:r>
              <a:rPr lang="en-US" dirty="0" smtClean="0"/>
              <a:t>⓶ Jessica and Hailey ask </a:t>
            </a:r>
            <a:r>
              <a:rPr lang="en-US" dirty="0" smtClean="0">
                <a:solidFill>
                  <a:srgbClr val="984807"/>
                </a:solidFill>
              </a:rPr>
              <a:t>Ina</a:t>
            </a:r>
            <a:r>
              <a:rPr lang="en-US" dirty="0" smtClean="0"/>
              <a:t> questions. </a:t>
            </a:r>
          </a:p>
          <a:p>
            <a:r>
              <a:rPr lang="ko-KR" altLang="en-US" dirty="0" smtClean="0"/>
              <a:t> </a:t>
            </a:r>
            <a:r>
              <a:rPr lang="en-US" dirty="0" smtClean="0"/>
              <a:t>⓷</a:t>
            </a:r>
            <a:r>
              <a:rPr lang="ko-KR" altLang="en-US" dirty="0" smtClean="0"/>
              <a:t> </a:t>
            </a:r>
            <a:r>
              <a:rPr lang="en-US" altLang="ko-KR" dirty="0" smtClean="0"/>
              <a:t>Hailey and Ina ask </a:t>
            </a:r>
            <a:r>
              <a:rPr lang="en-US" altLang="ko-KR" dirty="0" smtClean="0">
                <a:solidFill>
                  <a:srgbClr val="984807"/>
                </a:solidFill>
              </a:rPr>
              <a:t>Jessica</a:t>
            </a:r>
            <a:r>
              <a:rPr lang="en-US" altLang="ko-KR" dirty="0" smtClean="0"/>
              <a:t> questions.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113</Words>
  <Application>Microsoft Macintosh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Speaking Lesson</vt:lpstr>
      <vt:lpstr>Slide 2</vt:lpstr>
      <vt:lpstr>Slide 3</vt:lpstr>
      <vt:lpstr>Slide 4</vt:lpstr>
      <vt:lpstr>Slide 5</vt:lpstr>
      <vt:lpstr>Slide 6</vt:lpstr>
      <vt:lpstr>Question</vt:lpstr>
      <vt:lpstr>Rules </vt:lpstr>
    </vt:vector>
  </TitlesOfParts>
  <Company>corcoran college of art &amp; design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Speaking Lesson</dc:title>
  <dc:creator>Jiyang Kim</dc:creator>
  <cp:lastModifiedBy>Jiyang Kim</cp:lastModifiedBy>
  <cp:revision>5</cp:revision>
  <dcterms:created xsi:type="dcterms:W3CDTF">2001-01-02T05:45:11Z</dcterms:created>
  <dcterms:modified xsi:type="dcterms:W3CDTF">2001-01-02T05:47:29Z</dcterms:modified>
</cp:coreProperties>
</file>