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9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 수영" initials="한수" lastIdx="1" clrIdx="0">
    <p:extLst>
      <p:ext uri="{19B8F6BF-5375-455C-9EA6-DF929625EA0E}">
        <p15:presenceInfo xmlns:p15="http://schemas.microsoft.com/office/powerpoint/2012/main" userId="dc63ac71d63b26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6"/>
    <p:restoredTop sz="94624"/>
  </p:normalViewPr>
  <p:slideViewPr>
    <p:cSldViewPr snapToGrid="0" snapToObjects="1">
      <p:cViewPr varScale="1">
        <p:scale>
          <a:sx n="58" d="100"/>
          <a:sy n="58" d="100"/>
        </p:scale>
        <p:origin x="22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686B-A3B1-8349-8570-0B5ED47875D0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EF6B-72A2-C741-9B4F-29AA20B9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AEF6B-72A2-C741-9B4F-29AA20B98C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3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think they deserve that salary? Talk with your partner.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AEF6B-72A2-C741-9B4F-29AA20B98C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87E6-CE95-9042-BBC8-B03E62A7C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33495-FF1B-3C40-B798-28A95480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60AC1-6BC6-3348-9AB6-19E60A34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52C9-E0B2-AB42-A9BB-7FD0A8BA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11112-7D2B-ED4C-B2EC-23F251ED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5D74-1A68-4540-ABE5-1C247AAC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AF8A5-68E9-E84C-8922-82CDA1F33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9A8BC-C3DA-CF4D-BF64-BBB68213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B260-3308-0744-869F-B6270BF5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97981-3CD9-0943-8C1F-CAD7CF7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0125F-7200-794D-8E90-B5D6430F8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788C6-B634-CE44-AB3C-FA5B9DBF8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0819-F6AF-544B-9CD7-67F6A83F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F819-FB38-D647-ABA7-67A8D899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26D23-E335-7F4D-9176-B6BA1CBE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AD67-3D12-054C-979D-C87141B3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889C-0787-D64C-B540-9F129DDC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7EDE-25C9-F14D-87B3-8DCD9A17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2945-7E99-1541-86C8-3D0A2610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3661-8036-9440-8F35-27455121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989B-A754-4041-B2D3-8C6A69EC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6A1FC-5B70-1044-82AA-61DF1A78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359B-0D55-BC4E-B408-F678ED98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64253-5827-8B4C-9B6B-9525E07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C980-4A97-A441-ADCF-80F329F3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A59D-2BE4-054E-9AC7-BBE876CD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7894-D129-D240-9416-71F87236B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2D48D-48D1-1042-B344-1ACEBF2B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6DC5F-B3E6-D746-8E95-67F5A432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41D2D-E936-6B47-9180-5A12B84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D9F6F-F413-B84C-B0E8-57B34CA2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0821-2030-544A-8981-3EBABF7E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31F2-EF85-FB4D-B528-41E687B5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12D16-8E9B-A14F-8B70-A16B926A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9927-1696-FE4D-B46D-39131D1C3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E2B9F-64F0-F748-B3AB-BE604501D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52164-8CEA-AD4F-BDAD-90B8F883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16A3C-9C07-7E45-96DD-D8C28C57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0B04D-0878-0E41-8DD4-A9D4027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AA-22D6-D54D-8A02-5FC9A99D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2A0E0-CCDD-6745-8731-6D9AABBD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EDA87-8370-3B4C-B59A-95BC0B34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E91E3-9247-B246-805D-FBBFD9B9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32C7F-408E-9644-8E19-0BEB951C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D0B67-7FD4-5F4E-88D3-D59F3C96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C660-2501-1043-B050-D02C1272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482F-9B57-444E-B5B1-C6243AFB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5A46-82C9-4D4F-BB6C-56CC41D1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3785A-3ECF-7643-B525-AB0A88A3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3DE61-EC7A-FA4E-A663-30EE7083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D3EC-CADF-0B45-87E1-5FE83E68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3CECB-55DA-D54F-AA66-ADD7DE07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294B-2EDE-7B46-BBDE-666AD972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72E01-B5B8-5545-A39B-964DE22E9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F0E67-1AF0-A241-BF01-DFA952A7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90F47-75C9-6345-ADFE-F828F8E7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4C429-F265-5143-94E6-E81228C9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6174-F473-1848-8C32-1AA7E5BE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F7989-A829-724E-998E-41115002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62CC-2426-0940-B607-401AC313E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BA36-A346-C445-BE46-569EF192D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6982-3D7A-C041-9E53-B89EEC050471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EA1A-83CA-0844-9308-C3CF3A7AA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9FADB-2EF6-4347-8089-1432F2CF5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89B2-EE28-AD45-9FDD-E25746CA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9344-B340-0747-B02C-8C407D75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Good morning !</a:t>
            </a:r>
          </a:p>
        </p:txBody>
      </p:sp>
    </p:spTree>
    <p:extLst>
      <p:ext uri="{BB962C8B-B14F-4D97-AF65-F5344CB8AC3E}">
        <p14:creationId xmlns:p14="http://schemas.microsoft.com/office/powerpoint/2010/main" val="19594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si">
            <a:extLst>
              <a:ext uri="{FF2B5EF4-FFF2-40B4-BE49-F238E27FC236}">
                <a16:creationId xmlns:a16="http://schemas.microsoft.com/office/drawing/2014/main" id="{63F3498E-FD3D-0247-8D9A-C2FA43E141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3995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BBC7F-BC77-6C48-B105-701D842FBD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443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9" name="Picture 8" descr="A person in a boxing ring&#10;&#10;Description automatically generated">
            <a:extLst>
              <a:ext uri="{FF2B5EF4-FFF2-40B4-BE49-F238E27FC236}">
                <a16:creationId xmlns:a16="http://schemas.microsoft.com/office/drawing/2014/main" id="{AC38A470-D66B-A245-941E-7D453AB8B7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0310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1" name="Picture 10" descr="A person swinging a racket at a ball&#10;&#10;Description automatically generated">
            <a:extLst>
              <a:ext uri="{FF2B5EF4-FFF2-40B4-BE49-F238E27FC236}">
                <a16:creationId xmlns:a16="http://schemas.microsoft.com/office/drawing/2014/main" id="{80665E40-11B8-4C41-9B52-1904AA4DBA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5435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472A2-E35A-EE45-9827-F864D6881BD3}"/>
              </a:ext>
            </a:extLst>
          </p:cNvPr>
          <p:cNvSpPr txBox="1"/>
          <p:nvPr/>
        </p:nvSpPr>
        <p:spPr>
          <a:xfrm>
            <a:off x="552214" y="558519"/>
            <a:ext cx="2830906" cy="614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Lionel Messi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23161-1424-684A-9389-73730EFA6687}"/>
              </a:ext>
            </a:extLst>
          </p:cNvPr>
          <p:cNvSpPr txBox="1"/>
          <p:nvPr/>
        </p:nvSpPr>
        <p:spPr>
          <a:xfrm>
            <a:off x="6468405" y="497394"/>
            <a:ext cx="2830906" cy="1106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highlight>
                  <a:srgbClr val="000080"/>
                </a:highlight>
              </a:rPr>
              <a:t>Christiano</a:t>
            </a:r>
            <a:endParaRPr lang="en-US" sz="3200" b="1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Ronaldo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7082F-7BBE-CF49-BC49-A8D17E875BCB}"/>
              </a:ext>
            </a:extLst>
          </p:cNvPr>
          <p:cNvSpPr txBox="1"/>
          <p:nvPr/>
        </p:nvSpPr>
        <p:spPr>
          <a:xfrm>
            <a:off x="6270748" y="5236228"/>
            <a:ext cx="2711889" cy="614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Roger Federer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46156-A5CE-674B-85B8-90BF07FF86A4}"/>
              </a:ext>
            </a:extLst>
          </p:cNvPr>
          <p:cNvSpPr txBox="1"/>
          <p:nvPr/>
        </p:nvSpPr>
        <p:spPr>
          <a:xfrm>
            <a:off x="552214" y="4744646"/>
            <a:ext cx="2830906" cy="1106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</a:rPr>
              <a:t>Floyd Mayweather</a:t>
            </a:r>
          </a:p>
        </p:txBody>
      </p:sp>
    </p:spTree>
    <p:extLst>
      <p:ext uri="{BB962C8B-B14F-4D97-AF65-F5344CB8AC3E}">
        <p14:creationId xmlns:p14="http://schemas.microsoft.com/office/powerpoint/2010/main" val="18945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si">
            <a:extLst>
              <a:ext uri="{FF2B5EF4-FFF2-40B4-BE49-F238E27FC236}">
                <a16:creationId xmlns:a16="http://schemas.microsoft.com/office/drawing/2014/main" id="{63F3498E-FD3D-0247-8D9A-C2FA43E141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-3" b="13995"/>
          <a:stretch/>
        </p:blipFill>
        <p:spPr>
          <a:xfrm>
            <a:off x="6096000" y="270793"/>
            <a:ext cx="5728548" cy="3079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BBC7F-BC77-6C48-B105-701D842FBD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r="-3" b="4439"/>
          <a:stretch/>
        </p:blipFill>
        <p:spPr>
          <a:xfrm>
            <a:off x="304802" y="3489159"/>
            <a:ext cx="5728547" cy="307919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9" name="Picture 8" descr="A person in a boxing ring&#10;&#10;Description automatically generated">
            <a:extLst>
              <a:ext uri="{FF2B5EF4-FFF2-40B4-BE49-F238E27FC236}">
                <a16:creationId xmlns:a16="http://schemas.microsoft.com/office/drawing/2014/main" id="{AC38A470-D66B-A245-941E-7D453AB8B7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r="-3" b="20310"/>
          <a:stretch/>
        </p:blipFill>
        <p:spPr>
          <a:xfrm>
            <a:off x="304801" y="274304"/>
            <a:ext cx="5728548" cy="304710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1" name="Picture 10" descr="A person swinging a racket at a ball&#10;&#10;Description automatically generated">
            <a:extLst>
              <a:ext uri="{FF2B5EF4-FFF2-40B4-BE49-F238E27FC236}">
                <a16:creationId xmlns:a16="http://schemas.microsoft.com/office/drawing/2014/main" id="{80665E40-11B8-4C41-9B52-1904AA4DBA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r="-3" b="5435"/>
          <a:stretch/>
        </p:blipFill>
        <p:spPr>
          <a:xfrm>
            <a:off x="6115787" y="3489159"/>
            <a:ext cx="5728547" cy="304710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472A2-E35A-EE45-9827-F864D6881BD3}"/>
              </a:ext>
            </a:extLst>
          </p:cNvPr>
          <p:cNvSpPr txBox="1"/>
          <p:nvPr/>
        </p:nvSpPr>
        <p:spPr>
          <a:xfrm>
            <a:off x="6907762" y="1863589"/>
            <a:ext cx="417348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highlight>
                  <a:srgbClr val="000080"/>
                </a:highlight>
              </a:rPr>
              <a:t>$127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23161-1424-684A-9389-73730EFA6687}"/>
              </a:ext>
            </a:extLst>
          </p:cNvPr>
          <p:cNvSpPr txBox="1"/>
          <p:nvPr/>
        </p:nvSpPr>
        <p:spPr>
          <a:xfrm>
            <a:off x="1212767" y="5110531"/>
            <a:ext cx="417348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highlight>
                  <a:srgbClr val="000080"/>
                </a:highlight>
              </a:rPr>
              <a:t>$109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7082F-7BBE-CF49-BC49-A8D17E875BCB}"/>
              </a:ext>
            </a:extLst>
          </p:cNvPr>
          <p:cNvSpPr txBox="1"/>
          <p:nvPr/>
        </p:nvSpPr>
        <p:spPr>
          <a:xfrm>
            <a:off x="6907762" y="5110530"/>
            <a:ext cx="4885676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highlight>
                  <a:srgbClr val="000080"/>
                </a:highlight>
              </a:rPr>
              <a:t>$93.4 million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46156-A5CE-674B-85B8-90BF07FF86A4}"/>
              </a:ext>
            </a:extLst>
          </p:cNvPr>
          <p:cNvSpPr txBox="1"/>
          <p:nvPr/>
        </p:nvSpPr>
        <p:spPr>
          <a:xfrm>
            <a:off x="1116564" y="1781965"/>
            <a:ext cx="4173487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highlight>
                  <a:srgbClr val="000080"/>
                </a:highlight>
              </a:rPr>
              <a:t>$285 million</a:t>
            </a:r>
          </a:p>
        </p:txBody>
      </p:sp>
    </p:spTree>
    <p:extLst>
      <p:ext uri="{BB962C8B-B14F-4D97-AF65-F5344CB8AC3E}">
        <p14:creationId xmlns:p14="http://schemas.microsoft.com/office/powerpoint/2010/main" val="316064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si">
            <a:extLst>
              <a:ext uri="{FF2B5EF4-FFF2-40B4-BE49-F238E27FC236}">
                <a16:creationId xmlns:a16="http://schemas.microsoft.com/office/drawing/2014/main" id="{F2169B57-4AF8-1140-911D-87064E4A5A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13995"/>
          <a:stretch/>
        </p:blipFill>
        <p:spPr>
          <a:xfrm>
            <a:off x="2616498" y="470136"/>
            <a:ext cx="6959004" cy="3740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0843D-FE0F-8641-A505-F4FDC9BD5B3B}"/>
              </a:ext>
            </a:extLst>
          </p:cNvPr>
          <p:cNvSpPr txBox="1"/>
          <p:nvPr/>
        </p:nvSpPr>
        <p:spPr>
          <a:xfrm>
            <a:off x="2914545" y="4985930"/>
            <a:ext cx="6362909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highlight>
                  <a:srgbClr val="000080"/>
                </a:highlight>
              </a:rPr>
              <a:t>$127 million a year</a:t>
            </a:r>
          </a:p>
        </p:txBody>
      </p:sp>
    </p:spTree>
    <p:extLst>
      <p:ext uri="{BB962C8B-B14F-4D97-AF65-F5344CB8AC3E}">
        <p14:creationId xmlns:p14="http://schemas.microsoft.com/office/powerpoint/2010/main" val="9383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stadium filled with people&#10;&#10;Description automatically generated">
            <a:extLst>
              <a:ext uri="{FF2B5EF4-FFF2-40B4-BE49-F238E27FC236}">
                <a16:creationId xmlns:a16="http://schemas.microsoft.com/office/drawing/2014/main" id="{97E018EE-86E8-7642-82F5-3327EAB20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</Words>
  <Application>Microsoft Macintosh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Good morning 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!</dc:title>
  <dc:creator>한 수영</dc:creator>
  <cp:lastModifiedBy>한 수영</cp:lastModifiedBy>
  <cp:revision>9</cp:revision>
  <dcterms:created xsi:type="dcterms:W3CDTF">2019-10-19T13:14:27Z</dcterms:created>
  <dcterms:modified xsi:type="dcterms:W3CDTF">2019-10-19T15:57:17Z</dcterms:modified>
</cp:coreProperties>
</file>