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8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267200"/>
            <a:ext cx="5657850" cy="2032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299200"/>
            <a:ext cx="5143500" cy="13208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429250" cy="5181600"/>
          </a:xfrm>
        </p:spPr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" y="914402"/>
            <a:ext cx="1371600" cy="721359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3100" y="914401"/>
            <a:ext cx="4286250" cy="6502400"/>
          </a:xfrm>
        </p:spPr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368800"/>
            <a:ext cx="5657850" cy="22352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6604000"/>
            <a:ext cx="5143500" cy="1219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1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1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6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921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86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149" y="609600"/>
            <a:ext cx="3446201" cy="54863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609600"/>
            <a:ext cx="2005243" cy="54864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6646" y="3353263"/>
            <a:ext cx="5080000" cy="1191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930" y="609600"/>
            <a:ext cx="5657850" cy="38608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794" y="4673600"/>
            <a:ext cx="5543550" cy="107314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635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914400"/>
            <a:ext cx="5657850" cy="518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6300" y="8278369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0DBD04B-1F03-4CC2-814D-A3DA998DA54A}" type="datetimeFigureOut">
              <a:rPr lang="ko-KR" altLang="en-US" smtClean="0"/>
              <a:t>2020-02-06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8278369"/>
            <a:ext cx="36554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7583425"/>
            <a:ext cx="571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F88B5AA-E949-457C-88A1-E277370161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82930" y="0"/>
            <a:ext cx="5657850" cy="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20688" y="179512"/>
            <a:ext cx="5657850" cy="4464496"/>
          </a:xfrm>
        </p:spPr>
        <p:txBody>
          <a:bodyPr/>
          <a:lstStyle/>
          <a:p>
            <a:pPr algn="ctr"/>
            <a:r>
              <a:rPr lang="ko-KR" altLang="en-US" sz="3600" i="1" dirty="0" err="1" smtClean="0">
                <a:solidFill>
                  <a:schemeClr val="bg1"/>
                </a:solidFill>
              </a:rPr>
              <a:t>타임스</a:t>
            </a:r>
            <a:r>
              <a:rPr lang="ko-KR" altLang="en-US" sz="3600" i="1" dirty="0" smtClean="0">
                <a:solidFill>
                  <a:schemeClr val="bg1"/>
                </a:solidFill>
              </a:rPr>
              <a:t> </a:t>
            </a:r>
            <a:r>
              <a:rPr lang="ko-KR" altLang="en-US" sz="3600" i="1" dirty="0" err="1" smtClean="0">
                <a:solidFill>
                  <a:schemeClr val="bg1"/>
                </a:solidFill>
              </a:rPr>
              <a:t>테솔</a:t>
            </a:r>
            <a:r>
              <a:rPr lang="ko-KR" altLang="en-US" sz="3600" i="1" dirty="0" smtClean="0">
                <a:solidFill>
                  <a:schemeClr val="bg1"/>
                </a:solidFill>
              </a:rPr>
              <a:t> </a:t>
            </a:r>
            <a:r>
              <a:rPr lang="en-US" altLang="ko-KR" sz="3600" i="1" dirty="0" smtClean="0">
                <a:solidFill>
                  <a:schemeClr val="bg1"/>
                </a:solidFill>
              </a:rPr>
              <a:t>&amp; ITT </a:t>
            </a:r>
            <a:r>
              <a:rPr lang="ko-KR" altLang="en-US" sz="3600" i="1" dirty="0" err="1" smtClean="0">
                <a:solidFill>
                  <a:schemeClr val="bg1"/>
                </a:solidFill>
              </a:rPr>
              <a:t>통번역</a:t>
            </a:r>
            <a:r>
              <a:rPr lang="ko-KR" altLang="en-US" sz="3600" i="1" dirty="0" smtClean="0">
                <a:solidFill>
                  <a:schemeClr val="bg1"/>
                </a:solidFill>
              </a:rPr>
              <a:t> </a:t>
            </a:r>
            <a:r>
              <a:rPr lang="en-US" altLang="ko-KR" sz="3600" i="1" dirty="0" smtClean="0">
                <a:solidFill>
                  <a:schemeClr val="bg1"/>
                </a:solidFill>
              </a:rPr>
              <a:t/>
            </a:r>
            <a:br>
              <a:rPr lang="en-US" altLang="ko-KR" sz="3600" i="1" dirty="0" smtClean="0">
                <a:solidFill>
                  <a:schemeClr val="bg1"/>
                </a:solidFill>
              </a:rPr>
            </a:br>
            <a:r>
              <a:rPr lang="en-US" altLang="ko-KR" sz="3600" i="1" dirty="0" smtClean="0">
                <a:solidFill>
                  <a:schemeClr val="bg1"/>
                </a:solidFill>
              </a:rPr>
              <a:t>Early Bird Event </a:t>
            </a:r>
            <a:br>
              <a:rPr lang="en-US" altLang="ko-KR" sz="3600" i="1" dirty="0" smtClean="0">
                <a:solidFill>
                  <a:schemeClr val="bg1"/>
                </a:solidFill>
              </a:rPr>
            </a:br>
            <a:r>
              <a:rPr lang="en-US" altLang="ko-KR" sz="3600" i="1" dirty="0" smtClean="0">
                <a:solidFill>
                  <a:schemeClr val="bg1"/>
                </a:solidFill>
              </a:rPr>
              <a:t/>
            </a:r>
            <a:br>
              <a:rPr lang="en-US" altLang="ko-KR" sz="3600" i="1" dirty="0" smtClean="0">
                <a:solidFill>
                  <a:schemeClr val="bg1"/>
                </a:solidFill>
              </a:rPr>
            </a:br>
            <a:r>
              <a:rPr lang="ko-KR" altLang="en-US" sz="3600" i="1" dirty="0" smtClean="0">
                <a:solidFill>
                  <a:schemeClr val="bg1"/>
                </a:solidFill>
              </a:rPr>
              <a:t>수업료 </a:t>
            </a:r>
            <a:r>
              <a:rPr lang="en-US" altLang="ko-KR" sz="3600" i="1" dirty="0" smtClean="0">
                <a:solidFill>
                  <a:schemeClr val="bg1"/>
                </a:solidFill>
              </a:rPr>
              <a:t>10% </a:t>
            </a:r>
            <a:r>
              <a:rPr lang="ko-KR" altLang="en-US" sz="3600" i="1" dirty="0" smtClean="0">
                <a:solidFill>
                  <a:schemeClr val="bg1"/>
                </a:solidFill>
              </a:rPr>
              <a:t>할인</a:t>
            </a:r>
            <a:r>
              <a:rPr lang="en-US" altLang="ko-KR" sz="3600" i="1" dirty="0" smtClean="0">
                <a:solidFill>
                  <a:schemeClr val="bg1"/>
                </a:solidFill>
              </a:rPr>
              <a:t/>
            </a:r>
            <a:br>
              <a:rPr lang="en-US" altLang="ko-KR" sz="3600" i="1" dirty="0" smtClean="0">
                <a:solidFill>
                  <a:schemeClr val="bg1"/>
                </a:solidFill>
              </a:rPr>
            </a:br>
            <a:r>
              <a:rPr lang="en-US" altLang="ko-KR" sz="3600" i="1" dirty="0" smtClean="0">
                <a:solidFill>
                  <a:schemeClr val="bg1"/>
                </a:solidFill>
              </a:rPr>
              <a:t/>
            </a:r>
            <a:br>
              <a:rPr lang="en-US" altLang="ko-KR" sz="3600" i="1" dirty="0" smtClean="0">
                <a:solidFill>
                  <a:schemeClr val="bg1"/>
                </a:solidFill>
              </a:rPr>
            </a:br>
            <a:r>
              <a:rPr lang="ko-KR" altLang="en-US" sz="2400" i="1" dirty="0" smtClean="0">
                <a:solidFill>
                  <a:schemeClr val="bg1"/>
                </a:solidFill>
              </a:rPr>
              <a:t>대상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: 4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월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5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월 개강하는 모든 과정</a:t>
            </a:r>
            <a:r>
              <a:rPr lang="en-US" altLang="ko-KR" sz="2400" i="1" dirty="0" smtClean="0">
                <a:solidFill>
                  <a:schemeClr val="bg1"/>
                </a:solidFill>
              </a:rPr>
              <a:t/>
            </a:r>
            <a:br>
              <a:rPr lang="en-US" altLang="ko-KR" sz="2400" i="1" dirty="0" smtClean="0">
                <a:solidFill>
                  <a:schemeClr val="bg1"/>
                </a:solidFill>
              </a:rPr>
            </a:br>
            <a:r>
              <a:rPr lang="ko-KR" altLang="en-US" sz="2400" i="1" dirty="0" smtClean="0">
                <a:solidFill>
                  <a:schemeClr val="bg1"/>
                </a:solidFill>
              </a:rPr>
              <a:t>기간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: 2020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년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2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월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1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일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– 2020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년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3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월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31</a:t>
            </a:r>
            <a:r>
              <a:rPr lang="ko-KR" altLang="en-US" sz="2400" i="1" dirty="0" smtClean="0">
                <a:solidFill>
                  <a:schemeClr val="bg1"/>
                </a:solidFill>
              </a:rPr>
              <a:t>일</a:t>
            </a:r>
            <a:r>
              <a:rPr lang="en-US" altLang="ko-KR" sz="2400" i="1" dirty="0" smtClean="0">
                <a:solidFill>
                  <a:schemeClr val="bg1"/>
                </a:solidFill>
              </a:rPr>
              <a:t/>
            </a:r>
            <a:br>
              <a:rPr lang="en-US" altLang="ko-KR" sz="2400" i="1" dirty="0" smtClean="0">
                <a:solidFill>
                  <a:schemeClr val="bg1"/>
                </a:solidFill>
              </a:rPr>
            </a:br>
            <a:r>
              <a:rPr lang="ko-KR" altLang="en-US" sz="2400" i="1" dirty="0" smtClean="0">
                <a:solidFill>
                  <a:schemeClr val="bg1"/>
                </a:solidFill>
              </a:rPr>
              <a:t> 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/>
            </a:r>
            <a:br>
              <a:rPr lang="en-US" altLang="ko-KR" sz="2400" i="1" dirty="0" smtClean="0">
                <a:solidFill>
                  <a:schemeClr val="bg1"/>
                </a:solidFill>
              </a:rPr>
            </a:br>
            <a:endParaRPr lang="ko-KR" altLang="en-US" sz="2400" i="1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2900" y="4283968"/>
            <a:ext cx="6254452" cy="460851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en-US" altLang="ko-KR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ko-KR" alt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endParaRPr lang="en-US" altLang="ko-KR" sz="3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altLang="ko-KR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altLang="ko-KR" sz="3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</a:p>
          <a:p>
            <a:r>
              <a:rPr lang="en-US" altLang="ko-KR" sz="240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2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Instagram</a:t>
            </a:r>
            <a:r>
              <a:rPr lang="en-US" altLang="ko-KR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r>
              <a:rPr lang="en-US" altLang="ko-KR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times_tesol_itt</a:t>
            </a:r>
            <a:endParaRPr lang="en-US" altLang="ko-KR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Timestesol.com  </a:t>
            </a:r>
          </a:p>
        </p:txBody>
      </p:sp>
    </p:spTree>
    <p:extLst>
      <p:ext uri="{BB962C8B-B14F-4D97-AF65-F5344CB8AC3E}">
        <p14:creationId xmlns:p14="http://schemas.microsoft.com/office/powerpoint/2010/main" val="4156437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14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NewsPrint</vt:lpstr>
      <vt:lpstr>타임스 테솔 &amp; ITT 통번역  Early Bird Event   수업료 10% 할인  대상 : 4월 5월 개강하는 모든 과정 기간: 2020년 2월 1일 – 2020년 3월 31일   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타임스 테솔 &amp; ITT 통번역  Early Bird Event   수업료 10% 할인  대상 : 4월 5월 개강하는 모든 과정</dc:title>
  <dc:creator>Registered User</dc:creator>
  <cp:lastModifiedBy>Registered User</cp:lastModifiedBy>
  <cp:revision>3</cp:revision>
  <dcterms:created xsi:type="dcterms:W3CDTF">2020-02-06T07:43:15Z</dcterms:created>
  <dcterms:modified xsi:type="dcterms:W3CDTF">2020-02-06T08:12:55Z</dcterms:modified>
</cp:coreProperties>
</file>