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2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86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08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8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92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5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75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6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26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01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018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2487-6FAC-4182-9615-08D731E13D51}" type="datetimeFigureOut">
              <a:rPr lang="ko-KR" altLang="en-US" smtClean="0"/>
              <a:t>2020-02-05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D3E1-0394-4CA7-AFF8-78AA7364D9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24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4869" y="4076823"/>
            <a:ext cx="9144000" cy="1655762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54" y="376875"/>
            <a:ext cx="2712630" cy="28646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70"/>
            <a:ext cx="6043184" cy="626418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823" y="286658"/>
            <a:ext cx="3701031" cy="315678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68" y="3242958"/>
            <a:ext cx="6192716" cy="33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</dc:creator>
  <cp:lastModifiedBy>SAMSUNG</cp:lastModifiedBy>
  <cp:revision>2</cp:revision>
  <dcterms:created xsi:type="dcterms:W3CDTF">2020-02-05T02:10:22Z</dcterms:created>
  <dcterms:modified xsi:type="dcterms:W3CDTF">2020-02-05T02:13:29Z</dcterms:modified>
</cp:coreProperties>
</file>