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11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57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87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28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03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25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50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50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95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59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EE49-636A-4118-862D-86F4BF7C670C}" type="datetimeFigureOut">
              <a:rPr lang="ko-KR" altLang="en-US" smtClean="0"/>
              <a:t>2020-02-14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E932-E86D-445E-81A0-8D271F2A6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7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mtClean="0"/>
              <a:t>ㅖㅖ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5210" y="-328614"/>
            <a:ext cx="6174659" cy="767715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 rot="16200000">
            <a:off x="1153432" y="5391829"/>
            <a:ext cx="1238019" cy="969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PPT 1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0554" y="4749351"/>
            <a:ext cx="1781349" cy="19145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0124" y="421590"/>
            <a:ext cx="1902210" cy="19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3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0694" y="-932162"/>
            <a:ext cx="6534090" cy="8712121"/>
          </a:xfrm>
        </p:spPr>
      </p:pic>
      <p:sp>
        <p:nvSpPr>
          <p:cNvPr id="5" name="직사각형 4"/>
          <p:cNvSpPr/>
          <p:nvPr/>
        </p:nvSpPr>
        <p:spPr>
          <a:xfrm rot="16200000">
            <a:off x="524609" y="5093679"/>
            <a:ext cx="1932839" cy="90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PPT 2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902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와이드스크린</PresentationFormat>
  <Paragraphs>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ㅖㅖ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ㅖㅖ</dc:title>
  <dc:creator>SAMSUNG</dc:creator>
  <cp:lastModifiedBy>SAMSUNG</cp:lastModifiedBy>
  <cp:revision>3</cp:revision>
  <dcterms:created xsi:type="dcterms:W3CDTF">2020-02-13T04:46:36Z</dcterms:created>
  <dcterms:modified xsi:type="dcterms:W3CDTF">2020-02-13T23:56:24Z</dcterms:modified>
</cp:coreProperties>
</file>