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2" r:id="rId5"/>
    <p:sldId id="258" r:id="rId6"/>
    <p:sldId id="261" r:id="rId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B8BBB2-32B6-42A5-9728-8735CB0BC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328730F-EE1D-4FB2-952D-53090C6F9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409B218-3D15-4CEE-B4B5-C6684185B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C88-7FC0-407E-B902-6C89D2B6D9F9}" type="datetimeFigureOut">
              <a:rPr lang="ko-KR" altLang="en-US" smtClean="0"/>
              <a:t>2021-07-17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B812AD1-6CA9-4BA4-8E57-8BFD82FBE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54BEC96-69F5-4F43-9F85-28260E93C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E883-1860-4BED-9AD7-6A8E77B1D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18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BE2866-FD05-4E5D-8760-933BF098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60F10B0-C82E-40BA-8F7E-FABF768D4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49279C-66BA-4FF7-B8B9-8521DED42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C88-7FC0-407E-B902-6C89D2B6D9F9}" type="datetimeFigureOut">
              <a:rPr lang="ko-KR" altLang="en-US" smtClean="0"/>
              <a:t>2021-07-17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D6C1FCB-E8BF-47DC-B6A5-64538420E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A20FED6-05A3-4AB0-9514-1940F23A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E883-1860-4BED-9AD7-6A8E77B1D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624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283ED8E-5392-470F-9185-8C1AB6953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99DC4F4-C9A6-42C0-93CF-B6A487E74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2E4E42C-F039-4FC4-907A-86CBB4A11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C88-7FC0-407E-B902-6C89D2B6D9F9}" type="datetimeFigureOut">
              <a:rPr lang="ko-KR" altLang="en-US" smtClean="0"/>
              <a:t>2021-07-17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08135DB-1AC1-452C-B726-9BFFAE26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8D60390-F0B1-4FD5-A556-ED20ED0B1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E883-1860-4BED-9AD7-6A8E77B1D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358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E99972-FED9-404D-9D1A-03BADA275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A0F67A8-5300-4AF2-A1D2-2E6192A84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E893639-9831-4735-889A-26008D08D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C88-7FC0-407E-B902-6C89D2B6D9F9}" type="datetimeFigureOut">
              <a:rPr lang="ko-KR" altLang="en-US" smtClean="0"/>
              <a:t>2021-07-17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27C2C8-B1D4-4660-8710-F15855613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000098-1D61-4041-8213-E41DD0386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E883-1860-4BED-9AD7-6A8E77B1D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3571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EC08EB6-ABA7-41BA-9C34-E78C1386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B07741B-952E-440F-B798-8104B4A9E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9566EEE-2562-4F0E-B352-E0A914D6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C88-7FC0-407E-B902-6C89D2B6D9F9}" type="datetimeFigureOut">
              <a:rPr lang="ko-KR" altLang="en-US" smtClean="0"/>
              <a:t>2021-07-17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EAED81-ECF1-4750-8DC2-0E6A247C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36E11EC-CA16-496A-A2AF-0DCEC549D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E883-1860-4BED-9AD7-6A8E77B1D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6581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09ADF3-E02C-4FBB-8FBF-6309B2126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857A279-4FD9-43EE-85A6-A8F87AC2E7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E488BA6-5AA6-42D2-B3C4-9122BD8F4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E90B310-6F03-4C68-B8B3-C671E4379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C88-7FC0-407E-B902-6C89D2B6D9F9}" type="datetimeFigureOut">
              <a:rPr lang="ko-KR" altLang="en-US" smtClean="0"/>
              <a:t>2021-07-17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0784409-84FC-46BE-8D49-F0FD590D1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9591566-D63B-4427-9756-74F20297E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E883-1860-4BED-9AD7-6A8E77B1D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0308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FA2DF0-B695-40BF-9C65-8D5DAB674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A9AD47D-B133-4B7B-A632-92CA3D5EB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1DAD33C-86B5-4361-A237-5BAE8F2A8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C2DDDF9-C195-4EC6-A567-BB401E10F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21ABEDF-330E-4DEE-B816-831049A419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5E40B74-B85D-4CF6-92A6-D483DAA4F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C88-7FC0-407E-B902-6C89D2B6D9F9}" type="datetimeFigureOut">
              <a:rPr lang="ko-KR" altLang="en-US" smtClean="0"/>
              <a:t>2021-07-17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A71C063-A807-4173-8850-A245A9C8B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9F41937-4358-40EA-9792-438B44046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E883-1860-4BED-9AD7-6A8E77B1D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1409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B8F632-B0C6-48CD-AE0D-98006AC8A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4A963EB-371E-4987-83BF-C8B3080EA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C88-7FC0-407E-B902-6C89D2B6D9F9}" type="datetimeFigureOut">
              <a:rPr lang="ko-KR" altLang="en-US" smtClean="0"/>
              <a:t>2021-07-17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2559534-F89D-466C-8F4F-234ED18AE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2DBADE6-53EA-49A0-A796-EF552CF95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E883-1860-4BED-9AD7-6A8E77B1D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162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27E4C1F-EB4F-42BD-A9AB-62124568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C88-7FC0-407E-B902-6C89D2B6D9F9}" type="datetimeFigureOut">
              <a:rPr lang="ko-KR" altLang="en-US" smtClean="0"/>
              <a:t>2021-07-17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A9F56DC-F279-46F2-A9D0-D71608E3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CBAD429-385C-4CDD-A36D-3245ACE5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E883-1860-4BED-9AD7-6A8E77B1D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7004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1200C7-CC2D-4D70-8C64-754A07643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2E09080-A987-4DC6-B729-9F23603D1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68BEA1A-914B-4893-9B1B-FC99D5BF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C9166C-D5F8-4747-BF7F-452ADFFFE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C88-7FC0-407E-B902-6C89D2B6D9F9}" type="datetimeFigureOut">
              <a:rPr lang="ko-KR" altLang="en-US" smtClean="0"/>
              <a:t>2021-07-17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99C6C23-3979-4FC7-98D1-931A6A8F1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0B367DC-996B-4248-A295-72E25AAB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E883-1860-4BED-9AD7-6A8E77B1D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036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189389-A4E7-49FF-946B-3714C8AD9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359569D-024B-4018-A682-0020038D7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ABD5E71-A217-4A41-9D73-D8CC1EAE0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2FA7920-AFF0-4F2D-A89F-96F86F7B6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5C88-7FC0-407E-B902-6C89D2B6D9F9}" type="datetimeFigureOut">
              <a:rPr lang="ko-KR" altLang="en-US" smtClean="0"/>
              <a:t>2021-07-17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A4FD644-0E01-4747-A33B-FC20BDB18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9A0F704-7D11-4A13-A435-054708B7A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E883-1860-4BED-9AD7-6A8E77B1D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838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BD9411E-25CF-4DF3-9591-7E43FF58F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F1D07F2-FEB0-44BF-85B7-226CF2284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ECD14C-6F95-40BB-969C-7BC268DDE3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5C88-7FC0-407E-B902-6C89D2B6D9F9}" type="datetimeFigureOut">
              <a:rPr lang="ko-KR" altLang="en-US" smtClean="0"/>
              <a:t>2021-07-17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DF1D428-31C2-4E33-8F25-70C9B863CB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61DAC5-C909-4F1C-AD23-FBC39FE50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4E883-1860-4BED-9AD7-6A8E77B1D0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385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>
            <a:extLst>
              <a:ext uri="{FF2B5EF4-FFF2-40B4-BE49-F238E27FC236}">
                <a16:creationId xmlns:a16="http://schemas.microsoft.com/office/drawing/2014/main" id="{17EDAF5B-79FC-4F7D-93B1-791ECEE52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524900"/>
            <a:ext cx="12220875" cy="1010655"/>
          </a:xfrm>
        </p:spPr>
        <p:txBody>
          <a:bodyPr>
            <a:normAutofit lnSpcReduction="10000"/>
          </a:bodyPr>
          <a:lstStyle/>
          <a:p>
            <a:r>
              <a:rPr lang="en-US" altLang="ko-KR" sz="3200" b="1" dirty="0"/>
              <a:t>Is there best time to call your date after a first date?</a:t>
            </a:r>
          </a:p>
          <a:p>
            <a:r>
              <a:rPr lang="en-US" altLang="ko-KR" sz="3200" b="1" dirty="0"/>
              <a:t>When is it?</a:t>
            </a:r>
            <a:endParaRPr lang="ko-KR" altLang="en-US" sz="3200" b="1" dirty="0"/>
          </a:p>
        </p:txBody>
      </p:sp>
      <p:pic>
        <p:nvPicPr>
          <p:cNvPr id="1026" name="Picture 2" descr="The 10 Sexiest Things to Say On a First Date | Best Life">
            <a:extLst>
              <a:ext uri="{FF2B5EF4-FFF2-40B4-BE49-F238E27FC236}">
                <a16:creationId xmlns:a16="http://schemas.microsoft.com/office/drawing/2014/main" id="{2E9012EF-0680-4C5B-A456-564DD1647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799" y="424046"/>
            <a:ext cx="8794402" cy="494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13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Love Me GIF">
            <a:extLst>
              <a:ext uri="{FF2B5EF4-FFF2-40B4-BE49-F238E27FC236}">
                <a16:creationId xmlns:a16="http://schemas.microsoft.com/office/drawing/2014/main" id="{B4BFA211-BE49-424F-8DE8-FED6295753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03" y="1001545"/>
            <a:ext cx="4712044" cy="485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iends cling GIF by Nick At Nite">
            <a:extLst>
              <a:ext uri="{FF2B5EF4-FFF2-40B4-BE49-F238E27FC236}">
                <a16:creationId xmlns:a16="http://schemas.microsoft.com/office/drawing/2014/main" id="{73A59E0E-5FD0-4C33-952F-7809D29AE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247" y="1001545"/>
            <a:ext cx="5465844" cy="47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142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isa Simpson Reaction GIF by MOODMAN">
            <a:extLst>
              <a:ext uri="{FF2B5EF4-FFF2-40B4-BE49-F238E27FC236}">
                <a16:creationId xmlns:a16="http://schemas.microsoft.com/office/drawing/2014/main" id="{224C6004-43FB-46D4-9F8C-B471E067B5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426" y="374567"/>
            <a:ext cx="7950133" cy="59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030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mped up chest pound GIF by WWE">
            <a:extLst>
              <a:ext uri="{FF2B5EF4-FFF2-40B4-BE49-F238E27FC236}">
                <a16:creationId xmlns:a16="http://schemas.microsoft.com/office/drawing/2014/main" id="{740D8074-4BC7-4A67-ABEB-862BFC2A97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01" y="1448013"/>
            <a:ext cx="4709964" cy="355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nk Beauty GIF by UtopiaNL">
            <a:extLst>
              <a:ext uri="{FF2B5EF4-FFF2-40B4-BE49-F238E27FC236}">
                <a16:creationId xmlns:a16="http://schemas.microsoft.com/office/drawing/2014/main" id="{D667D134-E365-40D7-B9B4-F01FE996E4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878" y="1797506"/>
            <a:ext cx="5380201" cy="302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542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Justin Landis Group leaf blower jlg justin landis group GIF">
            <a:extLst>
              <a:ext uri="{FF2B5EF4-FFF2-40B4-BE49-F238E27FC236}">
                <a16:creationId xmlns:a16="http://schemas.microsoft.com/office/drawing/2014/main" id="{D83C7F9C-C3E2-420C-A6D0-82BB9BB1E5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66" y="767615"/>
            <a:ext cx="9462702" cy="53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429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QuestionOfTheDay – Day 46 – When is it best to text vs call vs Facebook vs  E-mail…etc. – @jairekrobbins">
            <a:extLst>
              <a:ext uri="{FF2B5EF4-FFF2-40B4-BE49-F238E27FC236}">
                <a16:creationId xmlns:a16="http://schemas.microsoft.com/office/drawing/2014/main" id="{5943D797-4102-425D-A61D-E6162009F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67" b="64117"/>
          <a:stretch/>
        </p:blipFill>
        <p:spPr bwMode="auto">
          <a:xfrm>
            <a:off x="-460933" y="-337519"/>
            <a:ext cx="4231640" cy="272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akaoTalk: Free Calls &amp;amp; Text - Apps on Google Play">
            <a:extLst>
              <a:ext uri="{FF2B5EF4-FFF2-40B4-BE49-F238E27FC236}">
                <a16:creationId xmlns:a16="http://schemas.microsoft.com/office/drawing/2014/main" id="{D1A3F9D3-0E5E-4DCB-926A-92458EEA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06" y="384742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ace to Face | International Oral History Association">
            <a:extLst>
              <a:ext uri="{FF2B5EF4-FFF2-40B4-BE49-F238E27FC236}">
                <a16:creationId xmlns:a16="http://schemas.microsoft.com/office/drawing/2014/main" id="{B1BA171A-C046-432C-BCEF-2E1CAB39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26" y="4695774"/>
            <a:ext cx="2770188" cy="17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QuestionOfTheDay – Day 46 – When is it best to text vs call vs Facebook vs  E-mail…etc. – @jairekrobbins">
            <a:extLst>
              <a:ext uri="{FF2B5EF4-FFF2-40B4-BE49-F238E27FC236}">
                <a16:creationId xmlns:a16="http://schemas.microsoft.com/office/drawing/2014/main" id="{1133AF81-03C3-41B6-9DE5-611BACF42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74" r="44267" b="41102"/>
          <a:stretch/>
        </p:blipFill>
        <p:spPr bwMode="auto">
          <a:xfrm>
            <a:off x="6445068" y="4993926"/>
            <a:ext cx="4231640" cy="147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QuestionOfTheDay – Day 46 – When is it best to text vs call vs Facebook vs  E-mail…etc. – @jairekrobbins">
            <a:extLst>
              <a:ext uri="{FF2B5EF4-FFF2-40B4-BE49-F238E27FC236}">
                <a16:creationId xmlns:a16="http://schemas.microsoft.com/office/drawing/2014/main" id="{83A823D5-1555-488D-8EDC-A427577B4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04" r="44267"/>
          <a:stretch/>
        </p:blipFill>
        <p:spPr bwMode="auto">
          <a:xfrm>
            <a:off x="6992996" y="199929"/>
            <a:ext cx="4231640" cy="299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부제목 2">
            <a:extLst>
              <a:ext uri="{FF2B5EF4-FFF2-40B4-BE49-F238E27FC236}">
                <a16:creationId xmlns:a16="http://schemas.microsoft.com/office/drawing/2014/main" id="{AB59B246-6BA8-4000-BED2-8B2D165394EB}"/>
              </a:ext>
            </a:extLst>
          </p:cNvPr>
          <p:cNvSpPr txBox="1">
            <a:spLocks/>
          </p:cNvSpPr>
          <p:nvPr/>
        </p:nvSpPr>
        <p:spPr>
          <a:xfrm>
            <a:off x="0" y="2886225"/>
            <a:ext cx="12192000" cy="7256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dirty="0"/>
              <a:t>How would you contact your date after a first date?</a:t>
            </a:r>
          </a:p>
        </p:txBody>
      </p:sp>
      <p:sp>
        <p:nvSpPr>
          <p:cNvPr id="10" name="부제목 2">
            <a:extLst>
              <a:ext uri="{FF2B5EF4-FFF2-40B4-BE49-F238E27FC236}">
                <a16:creationId xmlns:a16="http://schemas.microsoft.com/office/drawing/2014/main" id="{3042A61A-46F6-47A9-832C-93484763B4E7}"/>
              </a:ext>
            </a:extLst>
          </p:cNvPr>
          <p:cNvSpPr txBox="1">
            <a:spLocks/>
          </p:cNvSpPr>
          <p:nvPr/>
        </p:nvSpPr>
        <p:spPr>
          <a:xfrm>
            <a:off x="0" y="3511869"/>
            <a:ext cx="12192000" cy="10986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dirty="0"/>
              <a:t>What would you say to ask for a second date?</a:t>
            </a:r>
          </a:p>
        </p:txBody>
      </p:sp>
    </p:spTree>
    <p:extLst>
      <p:ext uri="{BB962C8B-B14F-4D97-AF65-F5344CB8AC3E}">
        <p14:creationId xmlns:p14="http://schemas.microsoft.com/office/powerpoint/2010/main" val="228568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39</Words>
  <Application>Microsoft Office PowerPoint</Application>
  <PresentationFormat>와이드스크린</PresentationFormat>
  <Paragraphs>4</Paragraphs>
  <Slides>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9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장 하영</dc:creator>
  <cp:lastModifiedBy>장 하영</cp:lastModifiedBy>
  <cp:revision>18</cp:revision>
  <dcterms:created xsi:type="dcterms:W3CDTF">2021-07-16T07:13:19Z</dcterms:created>
  <dcterms:modified xsi:type="dcterms:W3CDTF">2021-07-17T17:48:16Z</dcterms:modified>
</cp:coreProperties>
</file>